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87" r:id="rId2"/>
    <p:sldId id="267" r:id="rId3"/>
    <p:sldId id="257" r:id="rId4"/>
    <p:sldId id="258" r:id="rId5"/>
    <p:sldId id="286" r:id="rId6"/>
    <p:sldId id="281" r:id="rId7"/>
    <p:sldId id="259" r:id="rId8"/>
    <p:sldId id="280" r:id="rId9"/>
    <p:sldId id="284" r:id="rId10"/>
    <p:sldId id="279" r:id="rId11"/>
    <p:sldId id="283" r:id="rId12"/>
    <p:sldId id="275" r:id="rId13"/>
    <p:sldId id="282" r:id="rId14"/>
    <p:sldId id="263" r:id="rId15"/>
    <p:sldId id="278"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1pPr>
    <a:lvl2pPr marL="0" marR="0" indent="228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2pPr>
    <a:lvl3pPr marL="0" marR="0" indent="457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3pPr>
    <a:lvl4pPr marL="0" marR="0" indent="685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4pPr>
    <a:lvl5pPr marL="0" marR="0" indent="9144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5pPr>
    <a:lvl6pPr marL="0" marR="0" indent="11430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6pPr>
    <a:lvl7pPr marL="0" marR="0" indent="1371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7pPr>
    <a:lvl8pPr marL="0" marR="0" indent="1600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8pPr>
    <a:lvl9pPr marL="0" marR="0" indent="1828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BC8"/>
    <a:srgbClr val="00437E"/>
    <a:srgbClr val="4B8DCD"/>
    <a:srgbClr val="67747A"/>
    <a:srgbClr val="F2F5FA"/>
    <a:srgbClr val="5E5E5E"/>
    <a:srgbClr val="4F92D5"/>
    <a:srgbClr val="D1E7FD"/>
    <a:srgbClr val="C5D9EC"/>
    <a:srgbClr val="4F9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F71BA-87FF-4BA4-9705-3CB186375CD7}" v="29" dt="2023-03-30T18:10:46.6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1"/>
    <p:restoredTop sz="94694"/>
  </p:normalViewPr>
  <p:slideViewPr>
    <p:cSldViewPr snapToGrid="0" snapToObjects="1">
      <p:cViewPr>
        <p:scale>
          <a:sx n="46" d="100"/>
          <a:sy n="46" d="100"/>
        </p:scale>
        <p:origin x="-150" y="-48"/>
      </p:cViewPr>
      <p:guideLst>
        <p:guide orient="horz" pos="4320"/>
        <p:guide pos="7680"/>
      </p:guideLst>
    </p:cSldViewPr>
  </p:slideViewPr>
  <p:notesTextViewPr>
    <p:cViewPr>
      <p:scale>
        <a:sx n="1" d="1"/>
        <a:sy n="1" d="1"/>
      </p:scale>
      <p:origin x="0" y="0"/>
    </p:cViewPr>
  </p:notesTextViewPr>
  <p:sorterViewPr>
    <p:cViewPr>
      <p:scale>
        <a:sx n="60" d="100"/>
        <a:sy n="60" d="100"/>
      </p:scale>
      <p:origin x="0" y="-1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du Sadder" userId="d00f3dde-d3a0-4805-9800-a59da6d64775" providerId="ADAL" clId="{51FF71BA-87FF-4BA4-9705-3CB186375CD7}"/>
    <pc:docChg chg="undo custSel modSld">
      <pc:chgData name="Bindu Sadder" userId="d00f3dde-d3a0-4805-9800-a59da6d64775" providerId="ADAL" clId="{51FF71BA-87FF-4BA4-9705-3CB186375CD7}" dt="2023-03-30T18:20:14.602" v="283" actId="1076"/>
      <pc:docMkLst>
        <pc:docMk/>
      </pc:docMkLst>
      <pc:sldChg chg="addSp delSp modSp mod">
        <pc:chgData name="Bindu Sadder" userId="d00f3dde-d3a0-4805-9800-a59da6d64775" providerId="ADAL" clId="{51FF71BA-87FF-4BA4-9705-3CB186375CD7}" dt="2023-03-30T18:20:14.602" v="283" actId="1076"/>
        <pc:sldMkLst>
          <pc:docMk/>
          <pc:sldMk cId="0" sldId="258"/>
        </pc:sldMkLst>
        <pc:spChg chg="add mod">
          <ac:chgData name="Bindu Sadder" userId="d00f3dde-d3a0-4805-9800-a59da6d64775" providerId="ADAL" clId="{51FF71BA-87FF-4BA4-9705-3CB186375CD7}" dt="2023-03-30T17:51:56.460" v="31" actId="1076"/>
          <ac:spMkLst>
            <pc:docMk/>
            <pc:sldMk cId="0" sldId="258"/>
            <ac:spMk id="8" creationId="{F7222BB6-AAA5-F071-D5CF-816C8F07C08C}"/>
          </ac:spMkLst>
        </pc:spChg>
        <pc:spChg chg="mod">
          <ac:chgData name="Bindu Sadder" userId="d00f3dde-d3a0-4805-9800-a59da6d64775" providerId="ADAL" clId="{51FF71BA-87FF-4BA4-9705-3CB186375CD7}" dt="2023-03-30T18:12:35.466" v="267" actId="1036"/>
          <ac:spMkLst>
            <pc:docMk/>
            <pc:sldMk cId="0" sldId="258"/>
            <ac:spMk id="16" creationId="{750554C9-4B2A-A115-2D43-4A695FF7C63D}"/>
          </ac:spMkLst>
        </pc:spChg>
        <pc:picChg chg="add del mod ord modCrop">
          <ac:chgData name="Bindu Sadder" userId="d00f3dde-d3a0-4805-9800-a59da6d64775" providerId="ADAL" clId="{51FF71BA-87FF-4BA4-9705-3CB186375CD7}" dt="2023-03-30T18:10:52.889" v="243" actId="478"/>
          <ac:picMkLst>
            <pc:docMk/>
            <pc:sldMk cId="0" sldId="258"/>
            <ac:picMk id="3" creationId="{AFA89522-CBF1-E8D7-3408-FDEF47C085C1}"/>
          </ac:picMkLst>
        </pc:picChg>
        <pc:picChg chg="mod modCrop">
          <ac:chgData name="Bindu Sadder" userId="d00f3dde-d3a0-4805-9800-a59da6d64775" providerId="ADAL" clId="{51FF71BA-87FF-4BA4-9705-3CB186375CD7}" dt="2023-03-30T18:20:03.721" v="280" actId="1076"/>
          <ac:picMkLst>
            <pc:docMk/>
            <pc:sldMk cId="0" sldId="258"/>
            <ac:picMk id="7" creationId="{6F78DAEB-76F2-2A65-5992-936590AEE686}"/>
          </ac:picMkLst>
        </pc:picChg>
        <pc:picChg chg="add mod">
          <ac:chgData name="Bindu Sadder" userId="d00f3dde-d3a0-4805-9800-a59da6d64775" providerId="ADAL" clId="{51FF71BA-87FF-4BA4-9705-3CB186375CD7}" dt="2023-03-30T18:19:40.722" v="277" actId="1076"/>
          <ac:picMkLst>
            <pc:docMk/>
            <pc:sldMk cId="0" sldId="258"/>
            <ac:picMk id="9" creationId="{5F7C92ED-66B2-5B97-5D5F-0042CD9703BE}"/>
          </ac:picMkLst>
        </pc:picChg>
        <pc:picChg chg="add mod ord">
          <ac:chgData name="Bindu Sadder" userId="d00f3dde-d3a0-4805-9800-a59da6d64775" providerId="ADAL" clId="{51FF71BA-87FF-4BA4-9705-3CB186375CD7}" dt="2023-03-30T18:19:57.563" v="279" actId="1076"/>
          <ac:picMkLst>
            <pc:docMk/>
            <pc:sldMk cId="0" sldId="258"/>
            <ac:picMk id="12" creationId="{E846B884-F6C7-10D2-0ADA-175974F06A06}"/>
          </ac:picMkLst>
        </pc:picChg>
        <pc:picChg chg="add mod">
          <ac:chgData name="Bindu Sadder" userId="d00f3dde-d3a0-4805-9800-a59da6d64775" providerId="ADAL" clId="{51FF71BA-87FF-4BA4-9705-3CB186375CD7}" dt="2023-03-30T18:12:05.821" v="257" actId="1076"/>
          <ac:picMkLst>
            <pc:docMk/>
            <pc:sldMk cId="0" sldId="258"/>
            <ac:picMk id="15" creationId="{0202C0C8-261F-AFAB-8636-15C2BA289A17}"/>
          </ac:picMkLst>
        </pc:picChg>
        <pc:picChg chg="add mod">
          <ac:chgData name="Bindu Sadder" userId="d00f3dde-d3a0-4805-9800-a59da6d64775" providerId="ADAL" clId="{51FF71BA-87FF-4BA4-9705-3CB186375CD7}" dt="2023-03-30T18:20:08.737" v="281" actId="1076"/>
          <ac:picMkLst>
            <pc:docMk/>
            <pc:sldMk cId="0" sldId="258"/>
            <ac:picMk id="17" creationId="{AF4D56B6-02EB-E7B7-18FD-A401686717A8}"/>
          </ac:picMkLst>
        </pc:picChg>
        <pc:picChg chg="add mod">
          <ac:chgData name="Bindu Sadder" userId="d00f3dde-d3a0-4805-9800-a59da6d64775" providerId="ADAL" clId="{51FF71BA-87FF-4BA4-9705-3CB186375CD7}" dt="2023-03-30T18:20:10.596" v="282" actId="1076"/>
          <ac:picMkLst>
            <pc:docMk/>
            <pc:sldMk cId="0" sldId="258"/>
            <ac:picMk id="18" creationId="{6E29967B-5BE7-F71F-05F6-474F7E87744E}"/>
          </ac:picMkLst>
        </pc:picChg>
        <pc:picChg chg="add mod">
          <ac:chgData name="Bindu Sadder" userId="d00f3dde-d3a0-4805-9800-a59da6d64775" providerId="ADAL" clId="{51FF71BA-87FF-4BA4-9705-3CB186375CD7}" dt="2023-03-30T18:20:14.602" v="283" actId="1076"/>
          <ac:picMkLst>
            <pc:docMk/>
            <pc:sldMk cId="0" sldId="258"/>
            <ac:picMk id="19" creationId="{EC7CEB46-A8EF-45F4-3F5D-A2BDB6A2D4C6}"/>
          </ac:picMkLst>
        </pc:picChg>
        <pc:picChg chg="add mod">
          <ac:chgData name="Bindu Sadder" userId="d00f3dde-d3a0-4805-9800-a59da6d64775" providerId="ADAL" clId="{51FF71BA-87FF-4BA4-9705-3CB186375CD7}" dt="2023-03-30T18:05:47.701" v="162" actId="1076"/>
          <ac:picMkLst>
            <pc:docMk/>
            <pc:sldMk cId="0" sldId="258"/>
            <ac:picMk id="20" creationId="{F357205C-1FC7-D23B-45AA-BC15E46B1B41}"/>
          </ac:picMkLst>
        </pc:picChg>
        <pc:picChg chg="add mod ord">
          <ac:chgData name="Bindu Sadder" userId="d00f3dde-d3a0-4805-9800-a59da6d64775" providerId="ADAL" clId="{51FF71BA-87FF-4BA4-9705-3CB186375CD7}" dt="2023-03-30T18:09:58.870" v="237" actId="167"/>
          <ac:picMkLst>
            <pc:docMk/>
            <pc:sldMk cId="0" sldId="258"/>
            <ac:picMk id="21" creationId="{97CB70E6-FA78-0518-F5EE-594869B203A5}"/>
          </ac:picMkLst>
        </pc:picChg>
        <pc:picChg chg="add mod ord">
          <ac:chgData name="Bindu Sadder" userId="d00f3dde-d3a0-4805-9800-a59da6d64775" providerId="ADAL" clId="{51FF71BA-87FF-4BA4-9705-3CB186375CD7}" dt="2023-03-30T18:09:31.127" v="230" actId="167"/>
          <ac:picMkLst>
            <pc:docMk/>
            <pc:sldMk cId="0" sldId="258"/>
            <ac:picMk id="22" creationId="{37A3FC54-E57F-2AE8-49D9-A40A84C8795F}"/>
          </ac:picMkLst>
        </pc:picChg>
        <pc:picChg chg="add mod ord">
          <ac:chgData name="Bindu Sadder" userId="d00f3dde-d3a0-4805-9800-a59da6d64775" providerId="ADAL" clId="{51FF71BA-87FF-4BA4-9705-3CB186375CD7}" dt="2023-03-30T18:09:31.127" v="230" actId="167"/>
          <ac:picMkLst>
            <pc:docMk/>
            <pc:sldMk cId="0" sldId="258"/>
            <ac:picMk id="23" creationId="{A90976EA-003B-0B1F-A0E9-F0EC2D675590}"/>
          </ac:picMkLst>
        </pc:picChg>
        <pc:picChg chg="add mod">
          <ac:chgData name="Bindu Sadder" userId="d00f3dde-d3a0-4805-9800-a59da6d64775" providerId="ADAL" clId="{51FF71BA-87FF-4BA4-9705-3CB186375CD7}" dt="2023-03-30T18:05:53.966" v="164" actId="1076"/>
          <ac:picMkLst>
            <pc:docMk/>
            <pc:sldMk cId="0" sldId="258"/>
            <ac:picMk id="24" creationId="{47D979C6-3DC9-D0D1-D1BD-8994B16CA980}"/>
          </ac:picMkLst>
        </pc:picChg>
        <pc:picChg chg="add mod">
          <ac:chgData name="Bindu Sadder" userId="d00f3dde-d3a0-4805-9800-a59da6d64775" providerId="ADAL" clId="{51FF71BA-87FF-4BA4-9705-3CB186375CD7}" dt="2023-03-30T18:12:27.522" v="264" actId="1076"/>
          <ac:picMkLst>
            <pc:docMk/>
            <pc:sldMk cId="0" sldId="258"/>
            <ac:picMk id="25" creationId="{03DEC33E-BDA9-2C8E-F054-2A99A49FC0AD}"/>
          </ac:picMkLst>
        </pc:picChg>
        <pc:picChg chg="add mod">
          <ac:chgData name="Bindu Sadder" userId="d00f3dde-d3a0-4805-9800-a59da6d64775" providerId="ADAL" clId="{51FF71BA-87FF-4BA4-9705-3CB186375CD7}" dt="2023-03-30T18:12:31.956" v="266" actId="1076"/>
          <ac:picMkLst>
            <pc:docMk/>
            <pc:sldMk cId="0" sldId="258"/>
            <ac:picMk id="26" creationId="{EC33DED3-F0BE-778D-4B04-9828AED22724}"/>
          </ac:picMkLst>
        </pc:picChg>
        <pc:picChg chg="add mod modCrop">
          <ac:chgData name="Bindu Sadder" userId="d00f3dde-d3a0-4805-9800-a59da6d64775" providerId="ADAL" clId="{51FF71BA-87FF-4BA4-9705-3CB186375CD7}" dt="2023-03-30T18:19:49.202" v="278" actId="1076"/>
          <ac:picMkLst>
            <pc:docMk/>
            <pc:sldMk cId="0" sldId="258"/>
            <ac:picMk id="27" creationId="{3C7635D0-4010-3F9A-BD30-172E4813E4AE}"/>
          </ac:picMkLst>
        </pc:picChg>
        <pc:picChg chg="add mod">
          <ac:chgData name="Bindu Sadder" userId="d00f3dde-d3a0-4805-9800-a59da6d64775" providerId="ADAL" clId="{51FF71BA-87FF-4BA4-9705-3CB186375CD7}" dt="2023-03-30T18:12:29.373" v="265" actId="1076"/>
          <ac:picMkLst>
            <pc:docMk/>
            <pc:sldMk cId="0" sldId="258"/>
            <ac:picMk id="29" creationId="{ED632453-94F4-5F2C-12F4-119C17CD4A3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14E89-C034-4754-99A1-C9FAC437B4A8}" type="doc">
      <dgm:prSet loTypeId="urn:microsoft.com/office/officeart/2005/8/layout/chevron1" loCatId="process" qsTypeId="urn:microsoft.com/office/officeart/2005/8/quickstyle/simple1" qsCatId="simple" csTypeId="urn:microsoft.com/office/officeart/2005/8/colors/accent1_2" csCatId="accent1" phldr="1"/>
      <dgm:spPr/>
    </dgm:pt>
    <dgm:pt modelId="{1D677200-1107-433B-ABE0-813076316F7C}" type="pres">
      <dgm:prSet presAssocID="{63D14E89-C034-4754-99A1-C9FAC437B4A8}" presName="Name0" presStyleCnt="0">
        <dgm:presLayoutVars>
          <dgm:dir/>
          <dgm:animLvl val="lvl"/>
          <dgm:resizeHandles val="exact"/>
        </dgm:presLayoutVars>
      </dgm:prSet>
      <dgm:spPr/>
    </dgm:pt>
  </dgm:ptLst>
  <dgm:cxnLst>
    <dgm:cxn modelId="{668E3473-F70C-4E5F-8DA0-CCC18612E46D}" type="presOf" srcId="{63D14E89-C034-4754-99A1-C9FAC437B4A8}" destId="{1D677200-1107-433B-ABE0-813076316F7C}"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7624958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060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922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530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458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95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90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926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dirty="0"/>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With an opportunity that offers so much and appears so simple, it’s important to understand that no matter how good an opportunity is, you have to do the right things to get the right results, and that is why ACN believes so strongly in providing the very best training and support possible.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We offer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comprehensive online training</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on exactly how to build your business. In addition, we also offer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live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IN-PERSON and VIRTUAL</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training events. With ACN, you may be in business for yourself, but never by yourself. If you're a success, we're a success.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64655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646552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a:stretch>
            <a:fillRect/>
          </a:stretch>
        </p:blipFill>
        <p:spPr>
          <a:xfrm>
            <a:off x="21595774" y="12600010"/>
            <a:ext cx="2026899" cy="528418"/>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b="0" i="0">
                <a:latin typeface="Helvetica" pitchFamily="2" charset="0"/>
                <a:ea typeface="Helvetica Neue Thin"/>
                <a:cs typeface="Helvetica" pitchFamily="2" charset="0"/>
                <a:sym typeface="Helvetica Neue Thin"/>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4833937" y="8947546"/>
            <a:ext cx="14716126" cy="567334"/>
          </a:xfrm>
          <a:prstGeom prst="rect">
            <a:avLst/>
          </a:prstGeom>
        </p:spPr>
        <p:txBody>
          <a:bodyPr anchor="t">
            <a:spAutoFit/>
          </a:bodyPr>
          <a:lstStyle>
            <a:lvl1pPr marL="0" indent="0">
              <a:lnSpc>
                <a:spcPts val="3700"/>
              </a:lnSpc>
              <a:spcBef>
                <a:spcPts val="0"/>
              </a:spcBef>
              <a:buSzTx/>
              <a:buNone/>
              <a:defRPr sz="1900" b="0" i="0" spc="0"/>
            </a:lvl1pPr>
          </a:lstStyle>
          <a:p>
            <a:r>
              <a:rPr dirty="0"/>
              <a:t>–Johnny Appleseed</a:t>
            </a:r>
          </a:p>
        </p:txBody>
      </p:sp>
      <p:sp>
        <p:nvSpPr>
          <p:cNvPr id="93" name="“Type a quote here.”"/>
          <p:cNvSpPr txBox="1">
            <a:spLocks noGrp="1"/>
          </p:cNvSpPr>
          <p:nvPr>
            <p:ph type="body" sz="quarter" idx="14"/>
          </p:nvPr>
        </p:nvSpPr>
        <p:spPr>
          <a:xfrm>
            <a:off x="4833937" y="5934048"/>
            <a:ext cx="14716126" cy="990655"/>
          </a:xfrm>
          <a:prstGeom prst="rect">
            <a:avLst/>
          </a:prstGeom>
        </p:spPr>
        <p:txBody>
          <a:bodyPr>
            <a:spAutoFit/>
          </a:bodyPr>
          <a:lstStyle>
            <a:lvl1pPr marL="0" indent="0">
              <a:buSzTx/>
              <a:buNone/>
              <a:defRPr b="0" i="0"/>
            </a:lvl1pPr>
          </a:lstStyle>
          <a:p>
            <a:r>
              <a:rPr dirty="0"/>
              <a:t>“Type a quote here.” </a:t>
            </a:r>
          </a:p>
        </p:txBody>
      </p:sp>
      <p:sp>
        <p:nvSpPr>
          <p:cNvPr id="94"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1712269" y="0"/>
            <a:ext cx="20959463" cy="13983891"/>
          </a:xfrm>
          <a:prstGeom prst="rect">
            <a:avLst/>
          </a:prstGeom>
        </p:spPr>
        <p:txBody>
          <a:bodyPr lIns="91439" tIns="45719" rIns="91439" bIns="45719" anchor="t">
            <a:noAutofit/>
          </a:bodyPr>
          <a:lstStyle>
            <a:lvl1pPr>
              <a:defRPr b="0" i="0"/>
            </a:lvl1pPr>
          </a:lstStyle>
          <a:p>
            <a:endParaRPr dirty="0"/>
          </a:p>
        </p:txBody>
      </p:sp>
      <p:sp>
        <p:nvSpPr>
          <p:cNvPr id="102"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Изображение"/>
          <p:cNvSpPr>
            <a:spLocks noGrp="1"/>
          </p:cNvSpPr>
          <p:nvPr>
            <p:ph type="pic" sz="half" idx="13"/>
          </p:nvPr>
        </p:nvSpPr>
        <p:spPr>
          <a:xfrm>
            <a:off x="5329062" y="406546"/>
            <a:ext cx="13716003" cy="9148765"/>
          </a:xfrm>
          <a:prstGeom prst="rect">
            <a:avLst/>
          </a:prstGeom>
        </p:spPr>
        <p:txBody>
          <a:bodyPr lIns="91439" tIns="45719" rIns="91439" bIns="45719" anchor="t">
            <a:noAutofit/>
          </a:bodyPr>
          <a:lstStyle>
            <a:lvl1pPr>
              <a:defRPr b="0" i="0"/>
            </a:lvl1pPr>
          </a:lstStyle>
          <a:p>
            <a:endParaRPr dirty="0"/>
          </a:p>
        </p:txBody>
      </p:sp>
      <p:sp>
        <p:nvSpPr>
          <p:cNvPr id="20" name="Текст заголовка"/>
          <p:cNvSpPr txBox="1">
            <a:spLocks noGrp="1"/>
          </p:cNvSpPr>
          <p:nvPr>
            <p:ph type="title"/>
          </p:nvPr>
        </p:nvSpPr>
        <p:spPr>
          <a:xfrm>
            <a:off x="4833937" y="9447609"/>
            <a:ext cx="14716126" cy="2000251"/>
          </a:xfrm>
          <a:prstGeom prst="rect">
            <a:avLst/>
          </a:prstGeom>
        </p:spPr>
        <p:txBody>
          <a:bodyPr anchor="b"/>
          <a:lstStyle>
            <a:lvl1pPr>
              <a:defRPr b="1" i="1"/>
            </a:lvl1pPr>
          </a:lstStyle>
          <a:p>
            <a:r>
              <a:rPr dirty="0" err="1"/>
              <a:t>Текст</a:t>
            </a:r>
            <a:r>
              <a:rPr dirty="0"/>
              <a:t> </a:t>
            </a:r>
            <a:r>
              <a:rPr dirty="0" err="1"/>
              <a:t>заголовка</a:t>
            </a:r>
            <a:endParaRPr dirty="0"/>
          </a:p>
        </p:txBody>
      </p:sp>
      <p:sp>
        <p:nvSpPr>
          <p:cNvPr id="21" name="Уровень текста 1…"/>
          <p:cNvSpPr txBox="1">
            <a:spLocks noGrp="1"/>
          </p:cNvSpPr>
          <p:nvPr>
            <p:ph type="body" sz="quarter" idx="1"/>
          </p:nvPr>
        </p:nvSpPr>
        <p:spPr>
          <a:xfrm>
            <a:off x="4833937" y="11465718"/>
            <a:ext cx="14716126" cy="1589486"/>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22"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4833937" y="4536281"/>
            <a:ext cx="14716126" cy="4643438"/>
          </a:xfrm>
          <a:prstGeom prst="rect">
            <a:avLst/>
          </a:prstGeom>
        </p:spPr>
        <p:txBody>
          <a:bodyPr/>
          <a:lstStyle>
            <a:lvl1pPr>
              <a:defRPr b="1" i="1"/>
            </a:lvl1pPr>
          </a:lstStyle>
          <a:p>
            <a:r>
              <a:rPr dirty="0" err="1"/>
              <a:t>Текст</a:t>
            </a:r>
            <a:r>
              <a:rPr dirty="0"/>
              <a:t> </a:t>
            </a:r>
            <a:r>
              <a:rPr dirty="0" err="1"/>
              <a:t>заголовка</a:t>
            </a:r>
            <a:endParaRPr dirty="0"/>
          </a:p>
        </p:txBody>
      </p:sp>
      <p:sp>
        <p:nvSpPr>
          <p:cNvPr id="30"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Изображение"/>
          <p:cNvSpPr>
            <a:spLocks noGrp="1"/>
          </p:cNvSpPr>
          <p:nvPr>
            <p:ph type="pic" idx="13"/>
          </p:nvPr>
        </p:nvSpPr>
        <p:spPr>
          <a:xfrm>
            <a:off x="6231433" y="863203"/>
            <a:ext cx="17439681" cy="11626455"/>
          </a:xfrm>
          <a:prstGeom prst="rect">
            <a:avLst/>
          </a:prstGeom>
        </p:spPr>
        <p:txBody>
          <a:bodyPr lIns="91439" tIns="45719" rIns="91439" bIns="45719" anchor="t">
            <a:noAutofit/>
          </a:bodyPr>
          <a:lstStyle>
            <a:lvl1pPr>
              <a:defRPr b="0" i="0"/>
            </a:lvl1pPr>
          </a:lstStyle>
          <a:p>
            <a:endParaRPr dirty="0"/>
          </a:p>
        </p:txBody>
      </p:sp>
      <p:sp>
        <p:nvSpPr>
          <p:cNvPr id="38" name="Текст заголовка"/>
          <p:cNvSpPr txBox="1">
            <a:spLocks noGrp="1"/>
          </p:cNvSpPr>
          <p:nvPr>
            <p:ph type="title"/>
          </p:nvPr>
        </p:nvSpPr>
        <p:spPr>
          <a:xfrm>
            <a:off x="4387453" y="892968"/>
            <a:ext cx="7500938" cy="5607845"/>
          </a:xfrm>
          <a:prstGeom prst="rect">
            <a:avLst/>
          </a:prstGeom>
        </p:spPr>
        <p:txBody>
          <a:bodyPr anchor="b"/>
          <a:lstStyle>
            <a:lvl1pPr>
              <a:defRPr b="1" i="1"/>
            </a:lvl1pPr>
          </a:lstStyle>
          <a:p>
            <a:r>
              <a:rPr dirty="0" err="1"/>
              <a:t>Текст</a:t>
            </a:r>
            <a:r>
              <a:rPr dirty="0"/>
              <a:t> </a:t>
            </a:r>
            <a:r>
              <a:rPr dirty="0" err="1"/>
              <a:t>заголовка</a:t>
            </a:r>
            <a:endParaRPr dirty="0"/>
          </a:p>
        </p:txBody>
      </p:sp>
      <p:sp>
        <p:nvSpPr>
          <p:cNvPr id="39" name="Уровень текста 1…"/>
          <p:cNvSpPr txBox="1">
            <a:spLocks noGrp="1"/>
          </p:cNvSpPr>
          <p:nvPr>
            <p:ph type="body" sz="quarter" idx="1"/>
          </p:nvPr>
        </p:nvSpPr>
        <p:spPr>
          <a:xfrm>
            <a:off x="4387453" y="6643687"/>
            <a:ext cx="7500938" cy="5786438"/>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0"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lvl1pPr>
              <a:defRPr b="1" i="1"/>
            </a:lvl1pPr>
          </a:lstStyle>
          <a:p>
            <a:r>
              <a:rPr dirty="0" err="1"/>
              <a:t>Текст</a:t>
            </a:r>
            <a:r>
              <a:rPr dirty="0"/>
              <a:t> </a:t>
            </a:r>
            <a:r>
              <a:rPr dirty="0" err="1"/>
              <a:t>заголовка</a:t>
            </a:r>
            <a:endParaRPr dirty="0"/>
          </a:p>
        </p:txBody>
      </p:sp>
      <p:sp>
        <p:nvSpPr>
          <p:cNvPr id="48"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lvl1pPr>
              <a:defRPr b="1" i="1"/>
            </a:lvl1pPr>
          </a:lstStyle>
          <a:p>
            <a:r>
              <a:rPr dirty="0" err="1"/>
              <a:t>Текст</a:t>
            </a:r>
            <a:r>
              <a:rPr dirty="0"/>
              <a:t> </a:t>
            </a:r>
            <a:r>
              <a:rPr dirty="0" err="1"/>
              <a:t>заголовка</a:t>
            </a:r>
            <a:endParaRPr dirty="0"/>
          </a:p>
        </p:txBody>
      </p:sp>
      <p:sp>
        <p:nvSpPr>
          <p:cNvPr id="56" name="Уровень текста 1…"/>
          <p:cNvSpPr txBox="1">
            <a:spLocks noGrp="1"/>
          </p:cNvSpPr>
          <p:nvPr>
            <p:ph type="body" idx="1"/>
          </p:nvPr>
        </p:nvSpPr>
        <p:spPr>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7"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8794253" y="3637358"/>
            <a:ext cx="13260587" cy="8840392"/>
          </a:xfrm>
          <a:prstGeom prst="rect">
            <a:avLst/>
          </a:prstGeom>
        </p:spPr>
        <p:txBody>
          <a:bodyPr lIns="91439" tIns="45719" rIns="91439" bIns="45719" anchor="t">
            <a:noAutofit/>
          </a:bodyPr>
          <a:lstStyle>
            <a:lvl1pPr>
              <a:defRPr b="0" i="0"/>
            </a:lvl1pPr>
          </a:lstStyle>
          <a:p>
            <a:endParaRPr dirty="0"/>
          </a:p>
        </p:txBody>
      </p:sp>
      <p:sp>
        <p:nvSpPr>
          <p:cNvPr id="65" name="Текст заголовка"/>
          <p:cNvSpPr txBox="1">
            <a:spLocks noGrp="1"/>
          </p:cNvSpPr>
          <p:nvPr>
            <p:ph type="title"/>
          </p:nvPr>
        </p:nvSpPr>
        <p:spPr>
          <a:prstGeom prst="rect">
            <a:avLst/>
          </a:prstGeom>
        </p:spPr>
        <p:txBody>
          <a:bodyPr/>
          <a:lstStyle>
            <a:lvl1pPr>
              <a:defRPr b="1" i="1"/>
            </a:lvl1pPr>
          </a:lstStyle>
          <a:p>
            <a:r>
              <a:rPr dirty="0" err="1"/>
              <a:t>Текст</a:t>
            </a:r>
            <a:r>
              <a:rPr dirty="0"/>
              <a:t> </a:t>
            </a:r>
            <a:r>
              <a:rPr dirty="0" err="1"/>
              <a:t>заголовка</a:t>
            </a:r>
            <a:endParaRPr dirty="0"/>
          </a:p>
        </p:txBody>
      </p:sp>
      <p:sp>
        <p:nvSpPr>
          <p:cNvPr id="66" name="Уровень текста 1…"/>
          <p:cNvSpPr txBox="1">
            <a:spLocks noGrp="1"/>
          </p:cNvSpPr>
          <p:nvPr>
            <p:ph type="body" sz="quarter" idx="1"/>
          </p:nvPr>
        </p:nvSpPr>
        <p:spPr>
          <a:xfrm>
            <a:off x="4387453" y="3643312"/>
            <a:ext cx="7500938" cy="8840392"/>
          </a:xfrm>
          <a:prstGeom prst="rect">
            <a:avLst/>
          </a:prstGeom>
        </p:spPr>
        <p:txBody>
          <a:bodyPr/>
          <a:lstStyle>
            <a:lvl1pPr marL="673553" indent="-673553">
              <a:defRPr b="0" i="0"/>
            </a:lvl1pPr>
            <a:lvl2pPr marL="1016453" indent="-673553">
              <a:defRPr b="0" i="0"/>
            </a:lvl2pPr>
            <a:lvl3pPr marL="1359353" indent="-673553">
              <a:defRPr b="0" i="0"/>
            </a:lvl3pPr>
            <a:lvl4pPr marL="1702253" indent="-673553">
              <a:defRPr b="0" i="0"/>
            </a:lvl4pPr>
            <a:lvl5pPr marL="2045153" indent="-673553">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67" name="Номер слайда"/>
          <p:cNvSpPr txBox="1">
            <a:spLocks noGrp="1"/>
          </p:cNvSpPr>
          <p:nvPr>
            <p:ph type="sldNum" sz="quarter" idx="2"/>
          </p:nvPr>
        </p:nvSpPr>
        <p:spPr>
          <a:xfrm>
            <a:off x="11941979" y="13073062"/>
            <a:ext cx="490518" cy="482823"/>
          </a:xfrm>
          <a:prstGeom prst="rect">
            <a:avLst/>
          </a:prstGeom>
        </p:spPr>
        <p:txBody>
          <a:bodyPr/>
          <a:lstStyle>
            <a:lvl1pPr>
              <a:defRPr b="0" i="0">
                <a:latin typeface="Helvetica" pitchFamily="2" charset="0"/>
                <a:ea typeface="Helvetica" pitchFamily="2" charset="0"/>
                <a:cs typeface="Helvetica" pitchFamily="2" charset="0"/>
                <a:sym typeface="Helvetica Light"/>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4387453" y="1785937"/>
            <a:ext cx="15609094" cy="10144126"/>
          </a:xfrm>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75"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12442031" y="7072312"/>
            <a:ext cx="8514489" cy="5679282"/>
          </a:xfrm>
          <a:prstGeom prst="rect">
            <a:avLst/>
          </a:prstGeom>
        </p:spPr>
        <p:txBody>
          <a:bodyPr lIns="91439" tIns="45719" rIns="91439" bIns="45719" anchor="t">
            <a:noAutofit/>
          </a:bodyPr>
          <a:lstStyle>
            <a:lvl1pPr>
              <a:defRPr b="0" i="0"/>
            </a:lvl1pPr>
          </a:lstStyle>
          <a:p>
            <a:endParaRPr dirty="0"/>
          </a:p>
        </p:txBody>
      </p:sp>
      <p:sp>
        <p:nvSpPr>
          <p:cNvPr id="83" name="Изображение"/>
          <p:cNvSpPr>
            <a:spLocks noGrp="1"/>
          </p:cNvSpPr>
          <p:nvPr>
            <p:ph type="pic" sz="quarter" idx="14"/>
          </p:nvPr>
        </p:nvSpPr>
        <p:spPr>
          <a:xfrm>
            <a:off x="12192000" y="1250156"/>
            <a:ext cx="8251032" cy="5500689"/>
          </a:xfrm>
          <a:prstGeom prst="rect">
            <a:avLst/>
          </a:prstGeom>
        </p:spPr>
        <p:txBody>
          <a:bodyPr lIns="91439" tIns="45719" rIns="91439" bIns="45719" anchor="t">
            <a:noAutofit/>
          </a:bodyPr>
          <a:lstStyle>
            <a:lvl1pPr>
              <a:defRPr b="0" i="0"/>
            </a:lvl1pPr>
          </a:lstStyle>
          <a:p>
            <a:endParaRPr dirty="0"/>
          </a:p>
        </p:txBody>
      </p:sp>
      <p:sp>
        <p:nvSpPr>
          <p:cNvPr id="84" name="Изображение"/>
          <p:cNvSpPr>
            <a:spLocks noGrp="1"/>
          </p:cNvSpPr>
          <p:nvPr>
            <p:ph type="pic" idx="15"/>
          </p:nvPr>
        </p:nvSpPr>
        <p:spPr>
          <a:xfrm>
            <a:off x="-291704" y="1250156"/>
            <a:ext cx="16850320" cy="11233548"/>
          </a:xfrm>
          <a:prstGeom prst="rect">
            <a:avLst/>
          </a:prstGeom>
        </p:spPr>
        <p:txBody>
          <a:bodyPr lIns="91439" tIns="45719" rIns="91439" bIns="45719" anchor="t">
            <a:noAutofit/>
          </a:bodyPr>
          <a:lstStyle>
            <a:lvl1pPr>
              <a:defRPr b="0" i="0"/>
            </a:lvl1pPr>
          </a:lstStyle>
          <a:p>
            <a:endParaRPr dirty="0"/>
          </a:p>
        </p:txBody>
      </p:sp>
      <p:sp>
        <p:nvSpPr>
          <p:cNvPr id="85"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err="1"/>
              <a:t>Текст</a:t>
            </a:r>
            <a:r>
              <a:rPr dirty="0"/>
              <a:t> </a:t>
            </a:r>
            <a:r>
              <a:rPr dirty="0" err="1"/>
              <a:t>заголовка</a:t>
            </a:r>
            <a:endParaRPr dirty="0"/>
          </a:p>
        </p:txBody>
      </p:sp>
      <p:sp>
        <p:nvSpPr>
          <p:cNvPr id="3" name="Уровень текста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11941979" y="13073062"/>
            <a:ext cx="490518" cy="482823"/>
          </a:xfrm>
          <a:prstGeom prst="rect">
            <a:avLst/>
          </a:prstGeom>
          <a:ln w="12700">
            <a:miter lim="400000"/>
          </a:ln>
        </p:spPr>
        <p:txBody>
          <a:bodyPr wrap="none" lIns="71437" tIns="71437" rIns="71437" bIns="71437">
            <a:spAutoFit/>
          </a:bodyPr>
          <a:lstStyle>
            <a:lvl1pPr defTabSz="821531">
              <a:lnSpc>
                <a:spcPct val="100000"/>
              </a:lnSpc>
              <a:defRPr sz="2200" b="0" i="0">
                <a:solidFill>
                  <a:srgbClr val="000000"/>
                </a:solidFill>
                <a:latin typeface="Helvetica" pitchFamily="2" charset="0"/>
                <a:ea typeface="Helvetica Neue Light"/>
                <a:cs typeface="Helvetica" pitchFamily="2" charset="0"/>
                <a:sym typeface="Helvetica Neue Light"/>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821531" rtl="0" latinLnBrk="0">
        <a:lnSpc>
          <a:spcPct val="100000"/>
        </a:lnSpc>
        <a:spcBef>
          <a:spcPts val="0"/>
        </a:spcBef>
        <a:spcAft>
          <a:spcPts val="0"/>
        </a:spcAft>
        <a:buClrTx/>
        <a:buSzTx/>
        <a:buFontTx/>
        <a:buNone/>
        <a:tabLst/>
        <a:defRPr sz="10800" b="1" i="1" u="none" strike="noStrike" cap="none" spc="0" baseline="0">
          <a:solidFill>
            <a:srgbClr val="3D7AC1"/>
          </a:solidFill>
          <a:uFillTx/>
          <a:latin typeface="Helvetica Bold Oblique" pitchFamily="2" charset="0"/>
          <a:ea typeface="+mj-ea"/>
          <a:cs typeface="+mj-cs"/>
          <a:sym typeface="Abril Fatface"/>
        </a:defRPr>
      </a:lvl1pPr>
      <a:lvl2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2pPr>
      <a:lvl3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3pPr>
      <a:lvl4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4pPr>
      <a:lvl5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5pPr>
      <a:lvl6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6pPr>
      <a:lvl7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7pPr>
      <a:lvl8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8pPr>
      <a:lvl9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9pPr>
    </p:titleStyle>
    <p:bodyStyle>
      <a:lvl1pPr marL="763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1pPr>
      <a:lvl2pPr marL="1208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2pPr>
      <a:lvl3pPr marL="1652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3pPr>
      <a:lvl4pPr marL="2097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4pPr>
      <a:lvl5pPr marL="2541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5pPr>
      <a:lvl6pPr marL="2986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6pPr>
      <a:lvl7pPr marL="3430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7pPr>
      <a:lvl8pPr marL="3875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8pPr>
      <a:lvl9pPr marL="4319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5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2.png"/><Relationship Id="rId4" Type="http://schemas.openxmlformats.org/officeDocument/2006/relationships/image" Target="../media/image54.sv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4.sv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2.png"/><Relationship Id="rId21" Type="http://schemas.openxmlformats.org/officeDocument/2006/relationships/image" Target="../media/image28.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5.png"/><Relationship Id="rId19"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17.png"/><Relationship Id="rId14" Type="http://schemas.openxmlformats.org/officeDocument/2006/relationships/image" Target="../media/image21.png"/><Relationship Id="rId22"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jpg"/><Relationship Id="rId7" Type="http://schemas.openxmlformats.org/officeDocument/2006/relationships/image" Target="../media/image45.pn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12" Type="http://schemas.openxmlformats.org/officeDocument/2006/relationships/image" Target="../media/image42.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41.png"/><Relationship Id="rId5" Type="http://schemas.openxmlformats.org/officeDocument/2006/relationships/image" Target="../media/image45.png"/><Relationship Id="rId10" Type="http://schemas.openxmlformats.org/officeDocument/2006/relationships/image" Target="../media/image48.png"/><Relationship Id="rId4" Type="http://schemas.microsoft.com/office/2007/relationships/hdphoto" Target="../media/hdphoto2.wdp"/><Relationship Id="rId9" Type="http://schemas.openxmlformats.org/officeDocument/2006/relationships/image" Target="../media/image47.pn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tiled floor&#10;&#10;Description automatically generated">
            <a:extLst>
              <a:ext uri="{FF2B5EF4-FFF2-40B4-BE49-F238E27FC236}">
                <a16:creationId xmlns:a16="http://schemas.microsoft.com/office/drawing/2014/main" xmlns="" id="{D5B4EDDB-5EEC-D849-8802-F4A0A7305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5" name="Rectangle 4">
            <a:extLst>
              <a:ext uri="{FF2B5EF4-FFF2-40B4-BE49-F238E27FC236}">
                <a16:creationId xmlns:a16="http://schemas.microsoft.com/office/drawing/2014/main" xmlns="" id="{D555FC33-7781-DB18-AB63-A3C974D1C303}"/>
              </a:ext>
            </a:extLst>
          </p:cNvPr>
          <p:cNvSpPr/>
          <p:nvPr/>
        </p:nvSpPr>
        <p:spPr>
          <a:xfrm>
            <a:off x="7400925" y="2518503"/>
            <a:ext cx="9762173" cy="5943600"/>
          </a:xfrm>
          <a:prstGeom prst="rect">
            <a:avLst/>
          </a:prstGeom>
          <a:solidFill>
            <a:srgbClr val="0F2C53"/>
          </a:solidFill>
          <a:ln w="762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uFillTx/>
              <a:latin typeface="Helvetica Neue Medium"/>
              <a:ea typeface="Helvetica Neue Medium"/>
              <a:cs typeface="Helvetica Neue Medium"/>
              <a:sym typeface="Helvetica Neue Medium"/>
            </a:endParaRPr>
          </a:p>
        </p:txBody>
      </p:sp>
      <p:pic>
        <p:nvPicPr>
          <p:cNvPr id="13" name="Picture 12" descr="Logo, company name&#10;&#10;Description automatically generated">
            <a:extLst>
              <a:ext uri="{FF2B5EF4-FFF2-40B4-BE49-F238E27FC236}">
                <a16:creationId xmlns:a16="http://schemas.microsoft.com/office/drawing/2014/main" xmlns="" id="{34E82111-F0DA-1A67-3B4C-A1C077958E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15" b="8372"/>
          <a:stretch/>
        </p:blipFill>
        <p:spPr>
          <a:xfrm>
            <a:off x="8331199" y="2798077"/>
            <a:ext cx="8099425" cy="5317223"/>
          </a:xfrm>
          <a:prstGeom prst="rect">
            <a:avLst/>
          </a:prstGeom>
        </p:spPr>
      </p:pic>
      <p:pic>
        <p:nvPicPr>
          <p:cNvPr id="2" name="Picture 1">
            <a:extLst>
              <a:ext uri="{FF2B5EF4-FFF2-40B4-BE49-F238E27FC236}">
                <a16:creationId xmlns:a16="http://schemas.microsoft.com/office/drawing/2014/main" xmlns="" id="{0BFC6FC5-C95E-DD83-BA8A-A9C0B012CBC4}"/>
              </a:ext>
            </a:extLst>
          </p:cNvPr>
          <p:cNvPicPr>
            <a:picLocks noChangeAspect="1"/>
          </p:cNvPicPr>
          <p:nvPr/>
        </p:nvPicPr>
        <p:blipFill>
          <a:blip r:embed="rId4"/>
          <a:stretch>
            <a:fillRect/>
          </a:stretch>
        </p:blipFill>
        <p:spPr>
          <a:xfrm>
            <a:off x="602907" y="12006649"/>
            <a:ext cx="1300034" cy="130003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D9690F90-D9CA-295F-F3D3-ECDAEE06A283}"/>
              </a:ext>
            </a:extLst>
          </p:cNvPr>
          <p:cNvSpPr/>
          <p:nvPr/>
        </p:nvSpPr>
        <p:spPr>
          <a:xfrm flipV="1">
            <a:off x="-1" y="-9080"/>
            <a:ext cx="24384001" cy="13725080"/>
          </a:xfrm>
          <a:prstGeom prst="rect">
            <a:avLst/>
          </a:prstGeom>
          <a:gradFill>
            <a:gsLst>
              <a:gs pos="6800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xmlns="" id="{D183C3CF-E954-4A0D-917A-C30E2B56E0FB}"/>
              </a:ext>
            </a:extLst>
          </p:cNvPr>
          <p:cNvSpPr/>
          <p:nvPr/>
        </p:nvSpPr>
        <p:spPr>
          <a:xfrm>
            <a:off x="671269" y="5315447"/>
            <a:ext cx="9736725" cy="5062924"/>
          </a:xfrm>
          <a:prstGeom prst="rect">
            <a:avLst/>
          </a:prstGeom>
        </p:spPr>
        <p:txBody>
          <a:bodyPr wrap="square">
            <a:spAutoFit/>
          </a:bodyPr>
          <a:lstStyle/>
          <a:p>
            <a:pPr algn="r">
              <a:lnSpc>
                <a:spcPct val="100000"/>
              </a:lnSpc>
            </a:pPr>
            <a:r>
              <a:rPr lang="en-US" sz="6600" dirty="0">
                <a:latin typeface="Helvetica" pitchFamily="2" charset="0"/>
              </a:rPr>
              <a:t>5 Services = $200</a:t>
            </a:r>
          </a:p>
          <a:p>
            <a:pPr algn="r">
              <a:lnSpc>
                <a:spcPct val="100000"/>
              </a:lnSpc>
            </a:pPr>
            <a:endParaRPr lang="en-US" sz="12500" dirty="0">
              <a:latin typeface="Helvetica" pitchFamily="2" charset="0"/>
            </a:endParaRPr>
          </a:p>
          <a:p>
            <a:pPr algn="r">
              <a:lnSpc>
                <a:spcPct val="100000"/>
              </a:lnSpc>
            </a:pPr>
            <a:r>
              <a:rPr lang="en-US" sz="6600" dirty="0">
                <a:latin typeface="Helvetica" pitchFamily="2" charset="0"/>
              </a:rPr>
              <a:t>  8 Services = $400</a:t>
            </a:r>
          </a:p>
          <a:p>
            <a:pPr algn="r">
              <a:lnSpc>
                <a:spcPct val="100000"/>
              </a:lnSpc>
            </a:pPr>
            <a:r>
              <a:rPr lang="en-US" sz="6600" dirty="0">
                <a:latin typeface="Helvetica" pitchFamily="2" charset="0"/>
              </a:rPr>
              <a:t>11 Services = $600</a:t>
            </a:r>
          </a:p>
        </p:txBody>
      </p:sp>
      <p:sp>
        <p:nvSpPr>
          <p:cNvPr id="15" name="Rectangle 14">
            <a:extLst>
              <a:ext uri="{FF2B5EF4-FFF2-40B4-BE49-F238E27FC236}">
                <a16:creationId xmlns:a16="http://schemas.microsoft.com/office/drawing/2014/main" xmlns="" id="{794A3C09-2AD5-4282-A0AC-6F004B3AC10A}"/>
              </a:ext>
            </a:extLst>
          </p:cNvPr>
          <p:cNvSpPr/>
          <p:nvPr/>
        </p:nvSpPr>
        <p:spPr>
          <a:xfrm>
            <a:off x="2731033" y="4633033"/>
            <a:ext cx="8968169" cy="623376"/>
          </a:xfrm>
          <a:prstGeom prst="rect">
            <a:avLst/>
          </a:prstGeom>
        </p:spPr>
        <p:txBody>
          <a:bodyPr wrap="square">
            <a:spAutoFit/>
          </a:bodyPr>
          <a:lstStyle/>
          <a:p>
            <a:pPr algn="l"/>
            <a:r>
              <a:rPr lang="en-US" sz="5400" i="1" dirty="0">
                <a:solidFill>
                  <a:srgbClr val="4F92D3"/>
                </a:solidFill>
                <a:latin typeface="Helvetica" pitchFamily="2" charset="0"/>
              </a:rPr>
              <a:t>Acquire Customers Totaling:</a:t>
            </a:r>
          </a:p>
        </p:txBody>
      </p:sp>
      <p:sp>
        <p:nvSpPr>
          <p:cNvPr id="16" name="Rectangle 15">
            <a:extLst>
              <a:ext uri="{FF2B5EF4-FFF2-40B4-BE49-F238E27FC236}">
                <a16:creationId xmlns:a16="http://schemas.microsoft.com/office/drawing/2014/main" xmlns="" id="{5900076A-DCBB-4003-8DC6-466417054EC4}"/>
              </a:ext>
            </a:extLst>
          </p:cNvPr>
          <p:cNvSpPr/>
          <p:nvPr/>
        </p:nvSpPr>
        <p:spPr>
          <a:xfrm>
            <a:off x="2364478" y="6346388"/>
            <a:ext cx="8845248" cy="1938992"/>
          </a:xfrm>
          <a:prstGeom prst="rect">
            <a:avLst/>
          </a:prstGeom>
          <a:ln w="57150">
            <a:solidFill>
              <a:schemeClr val="accent2"/>
            </a:solidFill>
          </a:ln>
        </p:spPr>
        <p:txBody>
          <a:bodyPr wrap="square">
            <a:spAutoFit/>
          </a:bodyPr>
          <a:lstStyle/>
          <a:p>
            <a:pPr>
              <a:lnSpc>
                <a:spcPct val="100000"/>
              </a:lnSpc>
            </a:pPr>
            <a:r>
              <a:rPr lang="en-US" sz="6600" b="1" dirty="0">
                <a:solidFill>
                  <a:srgbClr val="3782CD"/>
                </a:solidFill>
                <a:latin typeface="Helvetica" pitchFamily="2" charset="0"/>
              </a:rPr>
              <a:t>Plus </a:t>
            </a:r>
            <a:r>
              <a:rPr lang="en-US" sz="7200" b="1" dirty="0">
                <a:solidFill>
                  <a:srgbClr val="3782CD"/>
                </a:solidFill>
                <a:latin typeface="Helvetica" pitchFamily="2" charset="0"/>
              </a:rPr>
              <a:t>$200 </a:t>
            </a:r>
          </a:p>
          <a:p>
            <a:pPr>
              <a:lnSpc>
                <a:spcPct val="100000"/>
              </a:lnSpc>
            </a:pPr>
            <a:r>
              <a:rPr lang="en-US" sz="4800" dirty="0">
                <a:solidFill>
                  <a:srgbClr val="3782CD"/>
                </a:solidFill>
                <a:latin typeface="Helvetica" pitchFamily="2" charset="0"/>
              </a:rPr>
              <a:t>for Every Additional 3 Services</a:t>
            </a:r>
            <a:endParaRPr lang="en-US" sz="6600" dirty="0">
              <a:solidFill>
                <a:srgbClr val="3782CD"/>
              </a:solidFill>
              <a:latin typeface="Helvetica" pitchFamily="2" charset="0"/>
            </a:endParaRPr>
          </a:p>
        </p:txBody>
      </p:sp>
      <p:sp>
        <p:nvSpPr>
          <p:cNvPr id="4" name="Линия">
            <a:extLst>
              <a:ext uri="{FF2B5EF4-FFF2-40B4-BE49-F238E27FC236}">
                <a16:creationId xmlns:a16="http://schemas.microsoft.com/office/drawing/2014/main" xmlns="" id="{7DEF6FCB-7BE1-2A7D-500E-218FCF7CE817}"/>
              </a:ext>
            </a:extLst>
          </p:cNvPr>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8" name="Residual Income">
            <a:extLst>
              <a:ext uri="{FF2B5EF4-FFF2-40B4-BE49-F238E27FC236}">
                <a16:creationId xmlns:a16="http://schemas.microsoft.com/office/drawing/2014/main" xmlns="" id="{CFF041A0-D19A-65AD-D8E7-55E666CA9770}"/>
              </a:ext>
            </a:extLst>
          </p:cNvPr>
          <p:cNvSpPr txBox="1"/>
          <p:nvPr/>
        </p:nvSpPr>
        <p:spPr>
          <a:xfrm>
            <a:off x="3342748" y="1328217"/>
            <a:ext cx="8356454" cy="112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000" dirty="0">
                <a:latin typeface="Helvetica" pitchFamily="2" charset="0"/>
              </a:rPr>
              <a:t>Personal </a:t>
            </a:r>
            <a:r>
              <a:rPr lang="en-US" sz="8000" dirty="0">
                <a:solidFill>
                  <a:srgbClr val="4F92D3"/>
                </a:solidFill>
                <a:latin typeface="Helvetica" pitchFamily="2" charset="0"/>
              </a:rPr>
              <a:t>Income</a:t>
            </a:r>
            <a:endParaRPr sz="8000" dirty="0">
              <a:solidFill>
                <a:srgbClr val="000000">
                  <a:alpha val="84705"/>
                </a:srgbClr>
              </a:solidFill>
              <a:latin typeface="Helvetica" pitchFamily="2" charset="0"/>
            </a:endParaRPr>
          </a:p>
        </p:txBody>
      </p:sp>
      <p:grpSp>
        <p:nvGrpSpPr>
          <p:cNvPr id="9" name="Группа">
            <a:extLst>
              <a:ext uri="{FF2B5EF4-FFF2-40B4-BE49-F238E27FC236}">
                <a16:creationId xmlns:a16="http://schemas.microsoft.com/office/drawing/2014/main" xmlns="" id="{559A483A-B55B-3A6D-13E6-9EA17EDE9BDA}"/>
              </a:ext>
            </a:extLst>
          </p:cNvPr>
          <p:cNvGrpSpPr/>
          <p:nvPr/>
        </p:nvGrpSpPr>
        <p:grpSpPr>
          <a:xfrm>
            <a:off x="1248562" y="1209656"/>
            <a:ext cx="1115916" cy="1115915"/>
            <a:chOff x="0" y="0"/>
            <a:chExt cx="1115914" cy="1115914"/>
          </a:xfrm>
        </p:grpSpPr>
        <p:sp>
          <p:nvSpPr>
            <p:cNvPr id="10" name="Кружок">
              <a:extLst>
                <a:ext uri="{FF2B5EF4-FFF2-40B4-BE49-F238E27FC236}">
                  <a16:creationId xmlns:a16="http://schemas.microsoft.com/office/drawing/2014/main" xmlns="" id="{7D059B67-D468-AAC2-9135-7CFBB0CC35BE}"/>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1" name="6">
              <a:extLst>
                <a:ext uri="{FF2B5EF4-FFF2-40B4-BE49-F238E27FC236}">
                  <a16:creationId xmlns:a16="http://schemas.microsoft.com/office/drawing/2014/main" xmlns="" id="{26991E8E-DEE2-6762-C469-986E9C453C14}"/>
                </a:ext>
              </a:extLst>
            </p:cNvPr>
            <p:cNvSpPr txBox="1"/>
            <p:nvPr/>
          </p:nvSpPr>
          <p:spPr>
            <a:xfrm>
              <a:off x="271635" y="0"/>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5</a:t>
              </a:r>
              <a:endParaRPr dirty="0">
                <a:latin typeface="Helvetica" pitchFamily="2" charset="0"/>
              </a:endParaRPr>
            </a:p>
          </p:txBody>
        </p:sp>
      </p:grpSp>
      <p:sp>
        <p:nvSpPr>
          <p:cNvPr id="18" name="Rectangle 17">
            <a:extLst>
              <a:ext uri="{FF2B5EF4-FFF2-40B4-BE49-F238E27FC236}">
                <a16:creationId xmlns:a16="http://schemas.microsoft.com/office/drawing/2014/main" xmlns="" id="{FAC409BD-64B9-4860-8EFC-8EE235F20046}"/>
              </a:ext>
            </a:extLst>
          </p:cNvPr>
          <p:cNvSpPr/>
          <p:nvPr/>
        </p:nvSpPr>
        <p:spPr>
          <a:xfrm>
            <a:off x="1493033" y="3088757"/>
            <a:ext cx="10588155" cy="1107996"/>
          </a:xfrm>
          <a:prstGeom prst="rect">
            <a:avLst/>
          </a:prstGeom>
        </p:spPr>
        <p:txBody>
          <a:bodyPr wrap="none">
            <a:spAutoFit/>
          </a:bodyPr>
          <a:lstStyle/>
          <a:p>
            <a:pPr>
              <a:lnSpc>
                <a:spcPct val="100000"/>
              </a:lnSpc>
            </a:pPr>
            <a:r>
              <a:rPr lang="en-US" sz="6600" dirty="0">
                <a:solidFill>
                  <a:srgbClr val="00437E"/>
                </a:solidFill>
                <a:latin typeface="Helvetica" pitchFamily="2" charset="0"/>
              </a:rPr>
              <a:t>Monthly Customer Bonuses</a:t>
            </a:r>
            <a:endParaRPr lang="en-US" sz="6600" dirty="0">
              <a:solidFill>
                <a:srgbClr val="002060"/>
              </a:solidFill>
              <a:latin typeface="Helvetica" pitchFamily="2" charset="0"/>
            </a:endParaRPr>
          </a:p>
        </p:txBody>
      </p:sp>
      <p:sp>
        <p:nvSpPr>
          <p:cNvPr id="2" name="Refer to ACN Compensation Plan for details!">
            <a:extLst>
              <a:ext uri="{FF2B5EF4-FFF2-40B4-BE49-F238E27FC236}">
                <a16:creationId xmlns:a16="http://schemas.microsoft.com/office/drawing/2014/main" xmlns="" id="{02DC139F-5904-A281-AFDC-CB728A71307E}"/>
              </a:ext>
            </a:extLst>
          </p:cNvPr>
          <p:cNvSpPr txBox="1"/>
          <p:nvPr/>
        </p:nvSpPr>
        <p:spPr>
          <a:xfrm>
            <a:off x="-41841" y="12640116"/>
            <a:ext cx="11973596" cy="698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00000"/>
              </a:lnSpc>
              <a:spcBef>
                <a:spcPts val="3000"/>
              </a:spcBef>
              <a:defRPr sz="3800" i="1" spc="-114"/>
            </a:pPr>
            <a:r>
              <a:rPr lang="en-US" sz="3600" dirty="0">
                <a:solidFill>
                  <a:schemeClr val="bg2">
                    <a:lumMod val="75000"/>
                  </a:schemeClr>
                </a:solidFill>
                <a:latin typeface="Helvetica" pitchFamily="2" charset="0"/>
              </a:rPr>
              <a:t>*</a:t>
            </a:r>
            <a:r>
              <a:rPr sz="3600" dirty="0">
                <a:solidFill>
                  <a:schemeClr val="bg2">
                    <a:lumMod val="75000"/>
                  </a:schemeClr>
                </a:solidFill>
                <a:latin typeface="Helvetica" pitchFamily="2" charset="0"/>
              </a:rPr>
              <a:t>Refer to </a:t>
            </a:r>
            <a:r>
              <a:rPr lang="en-US" sz="3600" dirty="0">
                <a:solidFill>
                  <a:schemeClr val="bg2">
                    <a:lumMod val="75000"/>
                  </a:schemeClr>
                </a:solidFill>
                <a:latin typeface="Helvetica" pitchFamily="2" charset="0"/>
              </a:rPr>
              <a:t>the </a:t>
            </a:r>
            <a:r>
              <a:rPr sz="3600" dirty="0">
                <a:solidFill>
                  <a:schemeClr val="bg2">
                    <a:lumMod val="75000"/>
                  </a:schemeClr>
                </a:solidFill>
                <a:latin typeface="Helvetica" pitchFamily="2" charset="0"/>
              </a:rPr>
              <a:t>ACN Compensation Plan for </a:t>
            </a:r>
            <a:r>
              <a:rPr lang="en-US" sz="3600" dirty="0">
                <a:solidFill>
                  <a:schemeClr val="bg2">
                    <a:lumMod val="75000"/>
                  </a:schemeClr>
                </a:solidFill>
                <a:latin typeface="Helvetica" pitchFamily="2" charset="0"/>
              </a:rPr>
              <a:t>complete </a:t>
            </a:r>
            <a:r>
              <a:rPr sz="3600" dirty="0">
                <a:solidFill>
                  <a:schemeClr val="bg2">
                    <a:lumMod val="75000"/>
                  </a:schemeClr>
                </a:solidFill>
                <a:latin typeface="Helvetica" pitchFamily="2" charset="0"/>
              </a:rPr>
              <a:t>details! </a:t>
            </a:r>
          </a:p>
        </p:txBody>
      </p:sp>
      <p:sp>
        <p:nvSpPr>
          <p:cNvPr id="6" name="Opportunity to earn bonuses that are paid weekly when you and your team acquire customers.***">
            <a:extLst>
              <a:ext uri="{FF2B5EF4-FFF2-40B4-BE49-F238E27FC236}">
                <a16:creationId xmlns:a16="http://schemas.microsoft.com/office/drawing/2014/main" xmlns="" id="{66FBBEA3-CFF7-C509-F296-9BC56EED8DFF}"/>
              </a:ext>
            </a:extLst>
          </p:cNvPr>
          <p:cNvSpPr txBox="1"/>
          <p:nvPr/>
        </p:nvSpPr>
        <p:spPr>
          <a:xfrm>
            <a:off x="2342698" y="10516808"/>
            <a:ext cx="8845248" cy="1806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lang="en-US" sz="5400" dirty="0">
                <a:solidFill>
                  <a:srgbClr val="4B8DCD"/>
                </a:solidFill>
                <a:latin typeface="Helvetica" pitchFamily="2" charset="0"/>
              </a:rPr>
              <a:t>P</a:t>
            </a:r>
            <a:r>
              <a:rPr sz="5400" dirty="0">
                <a:solidFill>
                  <a:srgbClr val="4B8DCD"/>
                </a:solidFill>
                <a:latin typeface="Helvetica" pitchFamily="2" charset="0"/>
              </a:rPr>
              <a:t>aid weekly</a:t>
            </a:r>
            <a:r>
              <a:rPr lang="en-US" sz="5400" dirty="0">
                <a:solidFill>
                  <a:srgbClr val="4B8DCD"/>
                </a:solidFill>
                <a:latin typeface="Helvetica" pitchFamily="2" charset="0"/>
              </a:rPr>
              <a:t> as earned</a:t>
            </a:r>
            <a:r>
              <a:rPr sz="5400" dirty="0">
                <a:solidFill>
                  <a:srgbClr val="4B8DCD"/>
                </a:solidFill>
                <a:latin typeface="Helvetica" pitchFamily="2" charset="0"/>
              </a:rPr>
              <a:t> when </a:t>
            </a:r>
            <a:r>
              <a:rPr lang="en-US" sz="5400" b="1" dirty="0">
                <a:solidFill>
                  <a:srgbClr val="4B8DCD"/>
                </a:solidFill>
                <a:latin typeface="Helvetica" pitchFamily="2" charset="0"/>
              </a:rPr>
              <a:t>YOU</a:t>
            </a:r>
            <a:r>
              <a:rPr sz="5400" b="1" dirty="0">
                <a:solidFill>
                  <a:srgbClr val="4B8DCD"/>
                </a:solidFill>
                <a:latin typeface="Helvetica" pitchFamily="2" charset="0"/>
              </a:rPr>
              <a:t> </a:t>
            </a:r>
            <a:r>
              <a:rPr sz="5400" dirty="0">
                <a:solidFill>
                  <a:srgbClr val="4B8DCD"/>
                </a:solidFill>
                <a:latin typeface="Helvetica" pitchFamily="2" charset="0"/>
              </a:rPr>
              <a:t>acquire </a:t>
            </a:r>
            <a:r>
              <a:rPr lang="en-US" sz="5400" dirty="0">
                <a:solidFill>
                  <a:srgbClr val="4B8DCD"/>
                </a:solidFill>
                <a:latin typeface="Helvetica" pitchFamily="2" charset="0"/>
              </a:rPr>
              <a:t>c</a:t>
            </a:r>
            <a:r>
              <a:rPr sz="5400" dirty="0">
                <a:solidFill>
                  <a:srgbClr val="4B8DCD"/>
                </a:solidFill>
                <a:latin typeface="Helvetica" pitchFamily="2" charset="0"/>
              </a:rPr>
              <a:t>ustomer</a:t>
            </a:r>
            <a:r>
              <a:rPr lang="en-US" sz="5400" dirty="0">
                <a:solidFill>
                  <a:srgbClr val="4B8DCD"/>
                </a:solidFill>
                <a:latin typeface="Helvetica" pitchFamily="2" charset="0"/>
              </a:rPr>
              <a:t>s</a:t>
            </a:r>
            <a:r>
              <a:rPr sz="5400" dirty="0">
                <a:solidFill>
                  <a:srgbClr val="4B8DCD"/>
                </a:solidFill>
                <a:latin typeface="Helvetica" pitchFamily="2" charset="0"/>
              </a:rPr>
              <a:t>.*</a:t>
            </a:r>
          </a:p>
        </p:txBody>
      </p:sp>
      <p:sp>
        <p:nvSpPr>
          <p:cNvPr id="7" name="Rectangle 6">
            <a:extLst>
              <a:ext uri="{FF2B5EF4-FFF2-40B4-BE49-F238E27FC236}">
                <a16:creationId xmlns:a16="http://schemas.microsoft.com/office/drawing/2014/main" xmlns="" id="{8A2D47A9-F264-D2C6-A7A2-36378FA1AD9F}"/>
              </a:ext>
            </a:extLst>
          </p:cNvPr>
          <p:cNvSpPr/>
          <p:nvPr/>
        </p:nvSpPr>
        <p:spPr>
          <a:xfrm>
            <a:off x="13902537" y="1773993"/>
            <a:ext cx="7766870" cy="731354"/>
          </a:xfrm>
          <a:prstGeom prst="rect">
            <a:avLst/>
          </a:prstGeom>
        </p:spPr>
        <p:txBody>
          <a:bodyPr wrap="none">
            <a:spAutoFit/>
          </a:bodyPr>
          <a:lstStyle/>
          <a:p>
            <a:r>
              <a:rPr lang="en-US" sz="8000" b="1" i="1" dirty="0">
                <a:solidFill>
                  <a:srgbClr val="4F92D5"/>
                </a:solidFill>
                <a:latin typeface="Helvetica" pitchFamily="2" charset="0"/>
              </a:rPr>
              <a:t>Your</a:t>
            </a:r>
            <a:r>
              <a:rPr lang="en-US" sz="8000" dirty="0">
                <a:solidFill>
                  <a:srgbClr val="00437E"/>
                </a:solidFill>
                <a:latin typeface="Helvetica" pitchFamily="2" charset="0"/>
              </a:rPr>
              <a:t> Customers</a:t>
            </a:r>
          </a:p>
        </p:txBody>
      </p:sp>
      <p:pic>
        <p:nvPicPr>
          <p:cNvPr id="3" name="Picture 2" descr="Logo&#10;&#10;Description automatically generated">
            <a:extLst>
              <a:ext uri="{FF2B5EF4-FFF2-40B4-BE49-F238E27FC236}">
                <a16:creationId xmlns:a16="http://schemas.microsoft.com/office/drawing/2014/main" xmlns="" id="{50A47944-5EA2-9792-00B9-A20786A146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extLst>
      <p:ext uri="{BB962C8B-B14F-4D97-AF65-F5344CB8AC3E}">
        <p14:creationId xmlns:p14="http://schemas.microsoft.com/office/powerpoint/2010/main" val="32187716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D9690F90-D9CA-295F-F3D3-ECDAEE06A283}"/>
              </a:ext>
            </a:extLst>
          </p:cNvPr>
          <p:cNvSpPr/>
          <p:nvPr/>
        </p:nvSpPr>
        <p:spPr>
          <a:xfrm flipV="1">
            <a:off x="-1" y="-9080"/>
            <a:ext cx="24384001" cy="13725080"/>
          </a:xfrm>
          <a:prstGeom prst="rect">
            <a:avLst/>
          </a:prstGeom>
          <a:gradFill>
            <a:gsLst>
              <a:gs pos="6800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xmlns="" id="{D183C3CF-E954-4A0D-917A-C30E2B56E0FB}"/>
              </a:ext>
            </a:extLst>
          </p:cNvPr>
          <p:cNvSpPr/>
          <p:nvPr/>
        </p:nvSpPr>
        <p:spPr>
          <a:xfrm>
            <a:off x="671269" y="5315447"/>
            <a:ext cx="9736725" cy="5062924"/>
          </a:xfrm>
          <a:prstGeom prst="rect">
            <a:avLst/>
          </a:prstGeom>
        </p:spPr>
        <p:txBody>
          <a:bodyPr wrap="square">
            <a:spAutoFit/>
          </a:bodyPr>
          <a:lstStyle/>
          <a:p>
            <a:pPr algn="r">
              <a:lnSpc>
                <a:spcPct val="100000"/>
              </a:lnSpc>
            </a:pPr>
            <a:r>
              <a:rPr lang="en-US" sz="6600" dirty="0">
                <a:latin typeface="Helvetica" pitchFamily="2" charset="0"/>
              </a:rPr>
              <a:t>5 Services = $200</a:t>
            </a:r>
          </a:p>
          <a:p>
            <a:pPr algn="r">
              <a:lnSpc>
                <a:spcPct val="100000"/>
              </a:lnSpc>
            </a:pPr>
            <a:endParaRPr lang="en-US" sz="12500" dirty="0">
              <a:latin typeface="Helvetica" pitchFamily="2" charset="0"/>
            </a:endParaRPr>
          </a:p>
          <a:p>
            <a:pPr algn="r">
              <a:lnSpc>
                <a:spcPct val="100000"/>
              </a:lnSpc>
            </a:pPr>
            <a:r>
              <a:rPr lang="en-US" sz="6600" dirty="0">
                <a:latin typeface="Helvetica" pitchFamily="2" charset="0"/>
              </a:rPr>
              <a:t>  8 Services = $400</a:t>
            </a:r>
          </a:p>
          <a:p>
            <a:pPr algn="r">
              <a:lnSpc>
                <a:spcPct val="100000"/>
              </a:lnSpc>
            </a:pPr>
            <a:r>
              <a:rPr lang="en-US" sz="6600" dirty="0">
                <a:latin typeface="Helvetica" pitchFamily="2" charset="0"/>
              </a:rPr>
              <a:t>11 Services = $600</a:t>
            </a:r>
          </a:p>
        </p:txBody>
      </p:sp>
      <p:sp>
        <p:nvSpPr>
          <p:cNvPr id="15" name="Rectangle 14">
            <a:extLst>
              <a:ext uri="{FF2B5EF4-FFF2-40B4-BE49-F238E27FC236}">
                <a16:creationId xmlns:a16="http://schemas.microsoft.com/office/drawing/2014/main" xmlns="" id="{794A3C09-2AD5-4282-A0AC-6F004B3AC10A}"/>
              </a:ext>
            </a:extLst>
          </p:cNvPr>
          <p:cNvSpPr/>
          <p:nvPr/>
        </p:nvSpPr>
        <p:spPr>
          <a:xfrm>
            <a:off x="2731033" y="4633033"/>
            <a:ext cx="8968169" cy="623376"/>
          </a:xfrm>
          <a:prstGeom prst="rect">
            <a:avLst/>
          </a:prstGeom>
        </p:spPr>
        <p:txBody>
          <a:bodyPr wrap="square">
            <a:spAutoFit/>
          </a:bodyPr>
          <a:lstStyle/>
          <a:p>
            <a:pPr algn="l"/>
            <a:r>
              <a:rPr lang="en-US" sz="5400" i="1" dirty="0">
                <a:solidFill>
                  <a:srgbClr val="4F92D3"/>
                </a:solidFill>
                <a:latin typeface="Helvetica" pitchFamily="2" charset="0"/>
              </a:rPr>
              <a:t>Acquire Customers Totaling:</a:t>
            </a:r>
          </a:p>
        </p:txBody>
      </p:sp>
      <p:sp>
        <p:nvSpPr>
          <p:cNvPr id="16" name="Rectangle 15">
            <a:extLst>
              <a:ext uri="{FF2B5EF4-FFF2-40B4-BE49-F238E27FC236}">
                <a16:creationId xmlns:a16="http://schemas.microsoft.com/office/drawing/2014/main" xmlns="" id="{5900076A-DCBB-4003-8DC6-466417054EC4}"/>
              </a:ext>
            </a:extLst>
          </p:cNvPr>
          <p:cNvSpPr/>
          <p:nvPr/>
        </p:nvSpPr>
        <p:spPr>
          <a:xfrm>
            <a:off x="2364478" y="6346388"/>
            <a:ext cx="8845248" cy="1938992"/>
          </a:xfrm>
          <a:prstGeom prst="rect">
            <a:avLst/>
          </a:prstGeom>
          <a:ln w="57150">
            <a:solidFill>
              <a:schemeClr val="accent2"/>
            </a:solidFill>
          </a:ln>
        </p:spPr>
        <p:txBody>
          <a:bodyPr wrap="square">
            <a:spAutoFit/>
          </a:bodyPr>
          <a:lstStyle/>
          <a:p>
            <a:pPr>
              <a:lnSpc>
                <a:spcPct val="100000"/>
              </a:lnSpc>
            </a:pPr>
            <a:r>
              <a:rPr lang="en-US" sz="6600" b="1" dirty="0">
                <a:solidFill>
                  <a:srgbClr val="3782CD"/>
                </a:solidFill>
                <a:latin typeface="Helvetica" pitchFamily="2" charset="0"/>
              </a:rPr>
              <a:t>Plus </a:t>
            </a:r>
            <a:r>
              <a:rPr lang="en-US" sz="7200" b="1" dirty="0">
                <a:solidFill>
                  <a:srgbClr val="3782CD"/>
                </a:solidFill>
                <a:latin typeface="Helvetica" pitchFamily="2" charset="0"/>
              </a:rPr>
              <a:t>$200 </a:t>
            </a:r>
          </a:p>
          <a:p>
            <a:pPr>
              <a:lnSpc>
                <a:spcPct val="100000"/>
              </a:lnSpc>
            </a:pPr>
            <a:r>
              <a:rPr lang="en-US" sz="4800" dirty="0">
                <a:solidFill>
                  <a:srgbClr val="3782CD"/>
                </a:solidFill>
                <a:latin typeface="Helvetica" pitchFamily="2" charset="0"/>
              </a:rPr>
              <a:t>for Every Additional 3 Services</a:t>
            </a:r>
            <a:endParaRPr lang="en-US" sz="6600" dirty="0">
              <a:solidFill>
                <a:srgbClr val="3782CD"/>
              </a:solidFill>
              <a:latin typeface="Helvetica" pitchFamily="2" charset="0"/>
            </a:endParaRPr>
          </a:p>
        </p:txBody>
      </p:sp>
      <p:sp>
        <p:nvSpPr>
          <p:cNvPr id="4" name="Линия">
            <a:extLst>
              <a:ext uri="{FF2B5EF4-FFF2-40B4-BE49-F238E27FC236}">
                <a16:creationId xmlns:a16="http://schemas.microsoft.com/office/drawing/2014/main" xmlns="" id="{7DEF6FCB-7BE1-2A7D-500E-218FCF7CE817}"/>
              </a:ext>
            </a:extLst>
          </p:cNvPr>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3" name="Rectangle 2">
            <a:extLst>
              <a:ext uri="{FF2B5EF4-FFF2-40B4-BE49-F238E27FC236}">
                <a16:creationId xmlns:a16="http://schemas.microsoft.com/office/drawing/2014/main" xmlns="" id="{385B0D08-234A-6FD1-3459-E870D87769CD}"/>
              </a:ext>
            </a:extLst>
          </p:cNvPr>
          <p:cNvSpPr/>
          <p:nvPr/>
        </p:nvSpPr>
        <p:spPr>
          <a:xfrm>
            <a:off x="12829407" y="4861691"/>
            <a:ext cx="10173214" cy="4467623"/>
          </a:xfrm>
          <a:prstGeom prst="rect">
            <a:avLst/>
          </a:prstGeom>
          <a:solidFill>
            <a:srgbClr val="4F9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3% TO 20%</a:t>
            </a:r>
          </a:p>
          <a:p>
            <a:pPr>
              <a:lnSpc>
                <a:spcPct val="100000"/>
              </a:lnSpc>
            </a:pPr>
            <a:r>
              <a:rPr lang="en-US" sz="6200" dirty="0">
                <a:latin typeface="Helvetica" pitchFamily="2" charset="0"/>
              </a:rPr>
              <a:t>Monthly Commissionable Revenue*</a:t>
            </a:r>
          </a:p>
        </p:txBody>
      </p:sp>
      <p:sp>
        <p:nvSpPr>
          <p:cNvPr id="5" name="Rectangle 4">
            <a:extLst>
              <a:ext uri="{FF2B5EF4-FFF2-40B4-BE49-F238E27FC236}">
                <a16:creationId xmlns:a16="http://schemas.microsoft.com/office/drawing/2014/main" xmlns="" id="{BB8378E6-E04A-0372-5AFE-E496A1119D5E}"/>
              </a:ext>
            </a:extLst>
          </p:cNvPr>
          <p:cNvSpPr/>
          <p:nvPr/>
        </p:nvSpPr>
        <p:spPr>
          <a:xfrm>
            <a:off x="13902537" y="1773993"/>
            <a:ext cx="7766870" cy="731354"/>
          </a:xfrm>
          <a:prstGeom prst="rect">
            <a:avLst/>
          </a:prstGeom>
        </p:spPr>
        <p:txBody>
          <a:bodyPr wrap="none">
            <a:spAutoFit/>
          </a:bodyPr>
          <a:lstStyle/>
          <a:p>
            <a:r>
              <a:rPr lang="en-US" sz="8000" b="1" i="1" dirty="0">
                <a:solidFill>
                  <a:srgbClr val="4F92D5"/>
                </a:solidFill>
                <a:latin typeface="Helvetica" pitchFamily="2" charset="0"/>
              </a:rPr>
              <a:t>Your</a:t>
            </a:r>
            <a:r>
              <a:rPr lang="en-US" sz="8000" dirty="0">
                <a:solidFill>
                  <a:srgbClr val="00437E"/>
                </a:solidFill>
                <a:latin typeface="Helvetica" pitchFamily="2" charset="0"/>
              </a:rPr>
              <a:t> Customers</a:t>
            </a:r>
          </a:p>
        </p:txBody>
      </p:sp>
      <p:sp>
        <p:nvSpPr>
          <p:cNvPr id="8" name="Residual Income">
            <a:extLst>
              <a:ext uri="{FF2B5EF4-FFF2-40B4-BE49-F238E27FC236}">
                <a16:creationId xmlns:a16="http://schemas.microsoft.com/office/drawing/2014/main" xmlns="" id="{CFF041A0-D19A-65AD-D8E7-55E666CA9770}"/>
              </a:ext>
            </a:extLst>
          </p:cNvPr>
          <p:cNvSpPr txBox="1"/>
          <p:nvPr/>
        </p:nvSpPr>
        <p:spPr>
          <a:xfrm>
            <a:off x="3342748" y="1328217"/>
            <a:ext cx="8356454" cy="112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000" dirty="0">
                <a:latin typeface="Helvetica" pitchFamily="2" charset="0"/>
              </a:rPr>
              <a:t>Personal </a:t>
            </a:r>
            <a:r>
              <a:rPr lang="en-US" sz="8000" dirty="0">
                <a:solidFill>
                  <a:srgbClr val="4F92D3"/>
                </a:solidFill>
                <a:latin typeface="Helvetica" pitchFamily="2" charset="0"/>
              </a:rPr>
              <a:t>Income</a:t>
            </a:r>
            <a:endParaRPr sz="8000" dirty="0">
              <a:solidFill>
                <a:srgbClr val="000000">
                  <a:alpha val="84705"/>
                </a:srgbClr>
              </a:solidFill>
              <a:latin typeface="Helvetica" pitchFamily="2" charset="0"/>
            </a:endParaRPr>
          </a:p>
        </p:txBody>
      </p:sp>
      <p:grpSp>
        <p:nvGrpSpPr>
          <p:cNvPr id="9" name="Группа">
            <a:extLst>
              <a:ext uri="{FF2B5EF4-FFF2-40B4-BE49-F238E27FC236}">
                <a16:creationId xmlns:a16="http://schemas.microsoft.com/office/drawing/2014/main" xmlns="" id="{559A483A-B55B-3A6D-13E6-9EA17EDE9BDA}"/>
              </a:ext>
            </a:extLst>
          </p:cNvPr>
          <p:cNvGrpSpPr/>
          <p:nvPr/>
        </p:nvGrpSpPr>
        <p:grpSpPr>
          <a:xfrm>
            <a:off x="1248562" y="1209656"/>
            <a:ext cx="1115916" cy="1115915"/>
            <a:chOff x="0" y="0"/>
            <a:chExt cx="1115914" cy="1115914"/>
          </a:xfrm>
        </p:grpSpPr>
        <p:sp>
          <p:nvSpPr>
            <p:cNvPr id="10" name="Кружок">
              <a:extLst>
                <a:ext uri="{FF2B5EF4-FFF2-40B4-BE49-F238E27FC236}">
                  <a16:creationId xmlns:a16="http://schemas.microsoft.com/office/drawing/2014/main" xmlns="" id="{7D059B67-D468-AAC2-9135-7CFBB0CC35BE}"/>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1" name="6">
              <a:extLst>
                <a:ext uri="{FF2B5EF4-FFF2-40B4-BE49-F238E27FC236}">
                  <a16:creationId xmlns:a16="http://schemas.microsoft.com/office/drawing/2014/main" xmlns="" id="{26991E8E-DEE2-6762-C469-986E9C453C14}"/>
                </a:ext>
              </a:extLst>
            </p:cNvPr>
            <p:cNvSpPr txBox="1"/>
            <p:nvPr/>
          </p:nvSpPr>
          <p:spPr>
            <a:xfrm>
              <a:off x="271635" y="0"/>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5</a:t>
              </a:r>
              <a:endParaRPr dirty="0">
                <a:latin typeface="Helvetica" pitchFamily="2" charset="0"/>
              </a:endParaRPr>
            </a:p>
          </p:txBody>
        </p:sp>
      </p:grpSp>
      <p:sp>
        <p:nvSpPr>
          <p:cNvPr id="13" name="Rectangle 12">
            <a:extLst>
              <a:ext uri="{FF2B5EF4-FFF2-40B4-BE49-F238E27FC236}">
                <a16:creationId xmlns:a16="http://schemas.microsoft.com/office/drawing/2014/main" xmlns="" id="{165481A3-78BF-0349-52B9-BB2E87CF85A3}"/>
              </a:ext>
            </a:extLst>
          </p:cNvPr>
          <p:cNvSpPr/>
          <p:nvPr/>
        </p:nvSpPr>
        <p:spPr>
          <a:xfrm>
            <a:off x="14669772" y="3109566"/>
            <a:ext cx="6492483" cy="1107996"/>
          </a:xfrm>
          <a:prstGeom prst="rect">
            <a:avLst/>
          </a:prstGeom>
        </p:spPr>
        <p:txBody>
          <a:bodyPr wrap="none">
            <a:spAutoFit/>
          </a:bodyPr>
          <a:lstStyle/>
          <a:p>
            <a:pPr>
              <a:lnSpc>
                <a:spcPct val="100000"/>
              </a:lnSpc>
            </a:pPr>
            <a:r>
              <a:rPr lang="en-US" sz="6600" dirty="0">
                <a:solidFill>
                  <a:srgbClr val="00437E"/>
                </a:solidFill>
                <a:latin typeface="Helvetica" pitchFamily="2" charset="0"/>
              </a:rPr>
              <a:t>Residual Income</a:t>
            </a:r>
            <a:endParaRPr lang="en-US" sz="6600" dirty="0">
              <a:solidFill>
                <a:srgbClr val="002060"/>
              </a:solidFill>
              <a:latin typeface="Helvetica" pitchFamily="2" charset="0"/>
            </a:endParaRPr>
          </a:p>
        </p:txBody>
      </p:sp>
      <p:sp>
        <p:nvSpPr>
          <p:cNvPr id="18" name="Rectangle 17">
            <a:extLst>
              <a:ext uri="{FF2B5EF4-FFF2-40B4-BE49-F238E27FC236}">
                <a16:creationId xmlns:a16="http://schemas.microsoft.com/office/drawing/2014/main" xmlns="" id="{FAC409BD-64B9-4860-8EFC-8EE235F20046}"/>
              </a:ext>
            </a:extLst>
          </p:cNvPr>
          <p:cNvSpPr/>
          <p:nvPr/>
        </p:nvSpPr>
        <p:spPr>
          <a:xfrm>
            <a:off x="1493033" y="3088757"/>
            <a:ext cx="10588155" cy="1107996"/>
          </a:xfrm>
          <a:prstGeom prst="rect">
            <a:avLst/>
          </a:prstGeom>
        </p:spPr>
        <p:txBody>
          <a:bodyPr wrap="none">
            <a:spAutoFit/>
          </a:bodyPr>
          <a:lstStyle/>
          <a:p>
            <a:pPr>
              <a:lnSpc>
                <a:spcPct val="100000"/>
              </a:lnSpc>
            </a:pPr>
            <a:r>
              <a:rPr lang="en-US" sz="6600" dirty="0">
                <a:solidFill>
                  <a:srgbClr val="00437E"/>
                </a:solidFill>
                <a:latin typeface="Helvetica" pitchFamily="2" charset="0"/>
              </a:rPr>
              <a:t>Monthly Customer Bonuses</a:t>
            </a:r>
            <a:endParaRPr lang="en-US" sz="6600" dirty="0">
              <a:solidFill>
                <a:srgbClr val="002060"/>
              </a:solidFill>
              <a:latin typeface="Helvetica" pitchFamily="2" charset="0"/>
            </a:endParaRPr>
          </a:p>
        </p:txBody>
      </p:sp>
      <p:sp>
        <p:nvSpPr>
          <p:cNvPr id="2" name="Refer to ACN Compensation Plan for details!">
            <a:extLst>
              <a:ext uri="{FF2B5EF4-FFF2-40B4-BE49-F238E27FC236}">
                <a16:creationId xmlns:a16="http://schemas.microsoft.com/office/drawing/2014/main" xmlns="" id="{02DC139F-5904-A281-AFDC-CB728A71307E}"/>
              </a:ext>
            </a:extLst>
          </p:cNvPr>
          <p:cNvSpPr txBox="1"/>
          <p:nvPr/>
        </p:nvSpPr>
        <p:spPr>
          <a:xfrm>
            <a:off x="-41841" y="12640116"/>
            <a:ext cx="11973596"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00000"/>
              </a:lnSpc>
              <a:spcBef>
                <a:spcPts val="3000"/>
              </a:spcBef>
              <a:defRPr sz="3800" i="1" spc="-114"/>
            </a:pPr>
            <a:r>
              <a:rPr lang="en-US" sz="3600" dirty="0">
                <a:solidFill>
                  <a:schemeClr val="bg2">
                    <a:lumMod val="75000"/>
                  </a:schemeClr>
                </a:solidFill>
                <a:latin typeface="Helvetica" pitchFamily="2" charset="0"/>
              </a:rPr>
              <a:t>*</a:t>
            </a:r>
            <a:r>
              <a:rPr sz="3600" dirty="0">
                <a:solidFill>
                  <a:schemeClr val="bg2">
                    <a:lumMod val="75000"/>
                  </a:schemeClr>
                </a:solidFill>
                <a:latin typeface="Helvetica" pitchFamily="2" charset="0"/>
              </a:rPr>
              <a:t>Refer to </a:t>
            </a:r>
            <a:r>
              <a:rPr lang="en-US" sz="3600" dirty="0">
                <a:solidFill>
                  <a:schemeClr val="bg2">
                    <a:lumMod val="75000"/>
                  </a:schemeClr>
                </a:solidFill>
                <a:latin typeface="Helvetica" pitchFamily="2" charset="0"/>
              </a:rPr>
              <a:t>the </a:t>
            </a:r>
            <a:r>
              <a:rPr sz="3600" dirty="0">
                <a:solidFill>
                  <a:schemeClr val="bg2">
                    <a:lumMod val="75000"/>
                  </a:schemeClr>
                </a:solidFill>
                <a:latin typeface="Helvetica" pitchFamily="2" charset="0"/>
              </a:rPr>
              <a:t>ACN Compensation Plan for </a:t>
            </a:r>
            <a:r>
              <a:rPr lang="en-US" sz="3600" dirty="0">
                <a:solidFill>
                  <a:schemeClr val="bg2">
                    <a:lumMod val="75000"/>
                  </a:schemeClr>
                </a:solidFill>
                <a:latin typeface="Helvetica" pitchFamily="2" charset="0"/>
              </a:rPr>
              <a:t>complete </a:t>
            </a:r>
            <a:r>
              <a:rPr sz="3600" dirty="0">
                <a:solidFill>
                  <a:schemeClr val="bg2">
                    <a:lumMod val="75000"/>
                  </a:schemeClr>
                </a:solidFill>
                <a:latin typeface="Helvetica" pitchFamily="2" charset="0"/>
              </a:rPr>
              <a:t>details! </a:t>
            </a:r>
          </a:p>
        </p:txBody>
      </p:sp>
      <p:sp>
        <p:nvSpPr>
          <p:cNvPr id="7" name="Opportunity to earn bonuses that are paid weekly when you and your team acquire customers.***">
            <a:extLst>
              <a:ext uri="{FF2B5EF4-FFF2-40B4-BE49-F238E27FC236}">
                <a16:creationId xmlns:a16="http://schemas.microsoft.com/office/drawing/2014/main" xmlns="" id="{16CE2584-87DA-C58D-E0F7-F19289D22793}"/>
              </a:ext>
            </a:extLst>
          </p:cNvPr>
          <p:cNvSpPr txBox="1"/>
          <p:nvPr/>
        </p:nvSpPr>
        <p:spPr>
          <a:xfrm>
            <a:off x="2342698" y="10516808"/>
            <a:ext cx="8845248" cy="1806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lang="en-US" sz="5400" dirty="0">
                <a:solidFill>
                  <a:srgbClr val="4B8DCD"/>
                </a:solidFill>
                <a:latin typeface="Helvetica" pitchFamily="2" charset="0"/>
              </a:rPr>
              <a:t>P</a:t>
            </a:r>
            <a:r>
              <a:rPr sz="5400" dirty="0">
                <a:solidFill>
                  <a:srgbClr val="4B8DCD"/>
                </a:solidFill>
                <a:latin typeface="Helvetica" pitchFamily="2" charset="0"/>
              </a:rPr>
              <a:t>aid weekly</a:t>
            </a:r>
            <a:r>
              <a:rPr lang="en-US" sz="5400" dirty="0">
                <a:solidFill>
                  <a:srgbClr val="4B8DCD"/>
                </a:solidFill>
                <a:latin typeface="Helvetica" pitchFamily="2" charset="0"/>
              </a:rPr>
              <a:t> as earned</a:t>
            </a:r>
            <a:r>
              <a:rPr sz="5400" dirty="0">
                <a:solidFill>
                  <a:srgbClr val="4B8DCD"/>
                </a:solidFill>
                <a:latin typeface="Helvetica" pitchFamily="2" charset="0"/>
              </a:rPr>
              <a:t> when </a:t>
            </a:r>
            <a:r>
              <a:rPr lang="en-US" sz="5400" b="1" dirty="0">
                <a:solidFill>
                  <a:srgbClr val="4B8DCD"/>
                </a:solidFill>
                <a:latin typeface="Helvetica" pitchFamily="2" charset="0"/>
              </a:rPr>
              <a:t>YOU</a:t>
            </a:r>
            <a:r>
              <a:rPr sz="5400" b="1" dirty="0">
                <a:solidFill>
                  <a:srgbClr val="4B8DCD"/>
                </a:solidFill>
                <a:latin typeface="Helvetica" pitchFamily="2" charset="0"/>
              </a:rPr>
              <a:t> </a:t>
            </a:r>
            <a:r>
              <a:rPr sz="5400" dirty="0">
                <a:solidFill>
                  <a:srgbClr val="4B8DCD"/>
                </a:solidFill>
                <a:latin typeface="Helvetica" pitchFamily="2" charset="0"/>
              </a:rPr>
              <a:t>acquire </a:t>
            </a:r>
            <a:r>
              <a:rPr lang="en-US" sz="5400" dirty="0">
                <a:solidFill>
                  <a:srgbClr val="4B8DCD"/>
                </a:solidFill>
                <a:latin typeface="Helvetica" pitchFamily="2" charset="0"/>
              </a:rPr>
              <a:t>c</a:t>
            </a:r>
            <a:r>
              <a:rPr sz="5400" dirty="0">
                <a:solidFill>
                  <a:srgbClr val="4B8DCD"/>
                </a:solidFill>
                <a:latin typeface="Helvetica" pitchFamily="2" charset="0"/>
              </a:rPr>
              <a:t>ustomer</a:t>
            </a:r>
            <a:r>
              <a:rPr lang="en-US" sz="5400" dirty="0">
                <a:solidFill>
                  <a:srgbClr val="4B8DCD"/>
                </a:solidFill>
                <a:latin typeface="Helvetica" pitchFamily="2" charset="0"/>
              </a:rPr>
              <a:t>s</a:t>
            </a:r>
            <a:r>
              <a:rPr sz="5400" dirty="0">
                <a:solidFill>
                  <a:srgbClr val="4B8DCD"/>
                </a:solidFill>
                <a:latin typeface="Helvetica" pitchFamily="2" charset="0"/>
              </a:rPr>
              <a:t>.*</a:t>
            </a:r>
          </a:p>
        </p:txBody>
      </p:sp>
      <p:sp>
        <p:nvSpPr>
          <p:cNvPr id="12" name="Opportunity to earn bonuses that are paid weekly when you and your team acquire customers.***">
            <a:extLst>
              <a:ext uri="{FF2B5EF4-FFF2-40B4-BE49-F238E27FC236}">
                <a16:creationId xmlns:a16="http://schemas.microsoft.com/office/drawing/2014/main" xmlns="" id="{648075FB-7B3B-177B-190D-24867359C7A5}"/>
              </a:ext>
            </a:extLst>
          </p:cNvPr>
          <p:cNvSpPr txBox="1"/>
          <p:nvPr/>
        </p:nvSpPr>
        <p:spPr>
          <a:xfrm>
            <a:off x="13010477" y="9806398"/>
            <a:ext cx="9550992" cy="2637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lang="en-US" sz="5400" dirty="0">
                <a:solidFill>
                  <a:srgbClr val="4B8DCD"/>
                </a:solidFill>
                <a:latin typeface="Helvetica" pitchFamily="2" charset="0"/>
              </a:rPr>
              <a:t>P</a:t>
            </a:r>
            <a:r>
              <a:rPr sz="5400" dirty="0">
                <a:solidFill>
                  <a:srgbClr val="4B8DCD"/>
                </a:solidFill>
                <a:latin typeface="Helvetica" pitchFamily="2" charset="0"/>
              </a:rPr>
              <a:t>aid </a:t>
            </a:r>
            <a:r>
              <a:rPr lang="en-US" sz="5400" dirty="0">
                <a:solidFill>
                  <a:srgbClr val="4B8DCD"/>
                </a:solidFill>
                <a:latin typeface="Helvetica" pitchFamily="2" charset="0"/>
              </a:rPr>
              <a:t>monthly</a:t>
            </a:r>
            <a:r>
              <a:rPr sz="5400" dirty="0">
                <a:solidFill>
                  <a:srgbClr val="4B8DCD"/>
                </a:solidFill>
                <a:latin typeface="Helvetica" pitchFamily="2" charset="0"/>
              </a:rPr>
              <a:t> </a:t>
            </a:r>
            <a:r>
              <a:rPr lang="en-US" sz="5400" dirty="0">
                <a:solidFill>
                  <a:srgbClr val="4B8DCD"/>
                </a:solidFill>
                <a:latin typeface="Helvetica" pitchFamily="2" charset="0"/>
              </a:rPr>
              <a:t>on</a:t>
            </a:r>
            <a:r>
              <a:rPr sz="5400" dirty="0">
                <a:solidFill>
                  <a:srgbClr val="4B8DCD"/>
                </a:solidFill>
                <a:latin typeface="Helvetica" pitchFamily="2" charset="0"/>
              </a:rPr>
              <a:t> </a:t>
            </a:r>
            <a:r>
              <a:rPr lang="en-US" sz="5400" b="1" dirty="0">
                <a:solidFill>
                  <a:srgbClr val="4B8DCD"/>
                </a:solidFill>
                <a:latin typeface="Helvetica" pitchFamily="2" charset="0"/>
              </a:rPr>
              <a:t>your </a:t>
            </a:r>
            <a:r>
              <a:rPr lang="en-US" sz="5400" dirty="0">
                <a:solidFill>
                  <a:srgbClr val="4B8DCD"/>
                </a:solidFill>
                <a:latin typeface="Helvetica" pitchFamily="2" charset="0"/>
              </a:rPr>
              <a:t>c</a:t>
            </a:r>
            <a:r>
              <a:rPr sz="5400" dirty="0">
                <a:solidFill>
                  <a:srgbClr val="4B8DCD"/>
                </a:solidFill>
                <a:latin typeface="Helvetica" pitchFamily="2" charset="0"/>
              </a:rPr>
              <a:t>ustomers</a:t>
            </a:r>
            <a:r>
              <a:rPr lang="en-US" sz="5400" dirty="0">
                <a:solidFill>
                  <a:srgbClr val="4B8DCD"/>
                </a:solidFill>
                <a:latin typeface="Helvetica" pitchFamily="2" charset="0"/>
              </a:rPr>
              <a:t> Monthly Commissionable Revenue</a:t>
            </a:r>
            <a:r>
              <a:rPr sz="5400" dirty="0">
                <a:solidFill>
                  <a:srgbClr val="4B8DCD"/>
                </a:solidFill>
                <a:latin typeface="Helvetica" pitchFamily="2" charset="0"/>
              </a:rPr>
              <a:t>*</a:t>
            </a:r>
          </a:p>
        </p:txBody>
      </p:sp>
      <p:pic>
        <p:nvPicPr>
          <p:cNvPr id="6" name="Picture 5" descr="Logo&#10;&#10;Description automatically generated">
            <a:extLst>
              <a:ext uri="{FF2B5EF4-FFF2-40B4-BE49-F238E27FC236}">
                <a16:creationId xmlns:a16="http://schemas.microsoft.com/office/drawing/2014/main" xmlns="" id="{83689469-02DB-E7DF-70ED-D5A3E5A6B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extLst>
      <p:ext uri="{BB962C8B-B14F-4D97-AF65-F5344CB8AC3E}">
        <p14:creationId xmlns:p14="http://schemas.microsoft.com/office/powerpoint/2010/main" val="135486759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D43E7B0-526A-71A3-2957-33DCC8F86570}"/>
              </a:ext>
            </a:extLst>
          </p:cNvPr>
          <p:cNvSpPr/>
          <p:nvPr/>
        </p:nvSpPr>
        <p:spPr>
          <a:xfrm flipV="1">
            <a:off x="0" y="0"/>
            <a:ext cx="24384001" cy="13725080"/>
          </a:xfrm>
          <a:prstGeom prst="rect">
            <a:avLst/>
          </a:prstGeom>
          <a:gradFill>
            <a:gsLst>
              <a:gs pos="4700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xmlns="" id="{4BDF49E6-95E8-4B17-8D87-83B86E34B576}"/>
              </a:ext>
            </a:extLst>
          </p:cNvPr>
          <p:cNvSpPr/>
          <p:nvPr/>
        </p:nvSpPr>
        <p:spPr>
          <a:xfrm>
            <a:off x="2141458" y="6739183"/>
            <a:ext cx="9160874" cy="2139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500" b="1" dirty="0">
                <a:latin typeface="Helvetica" pitchFamily="2" charset="0"/>
              </a:rPr>
              <a:t>$50 - $450</a:t>
            </a:r>
          </a:p>
        </p:txBody>
      </p:sp>
      <p:sp>
        <p:nvSpPr>
          <p:cNvPr id="12" name="Rectangle 11">
            <a:extLst>
              <a:ext uri="{FF2B5EF4-FFF2-40B4-BE49-F238E27FC236}">
                <a16:creationId xmlns:a16="http://schemas.microsoft.com/office/drawing/2014/main" xmlns="" id="{B624B1AA-DC24-49C3-A8CE-55C96041EFAA}"/>
              </a:ext>
            </a:extLst>
          </p:cNvPr>
          <p:cNvSpPr/>
          <p:nvPr/>
        </p:nvSpPr>
        <p:spPr>
          <a:xfrm>
            <a:off x="2483794" y="4259979"/>
            <a:ext cx="8420895" cy="2123658"/>
          </a:xfrm>
          <a:prstGeom prst="rect">
            <a:avLst/>
          </a:prstGeom>
        </p:spPr>
        <p:txBody>
          <a:bodyPr wrap="none">
            <a:spAutoFit/>
          </a:bodyPr>
          <a:lstStyle/>
          <a:p>
            <a:pPr>
              <a:lnSpc>
                <a:spcPct val="100000"/>
              </a:lnSpc>
            </a:pPr>
            <a:r>
              <a:rPr lang="en-US" sz="6600" dirty="0">
                <a:solidFill>
                  <a:srgbClr val="00437E"/>
                </a:solidFill>
                <a:latin typeface="Helvetica" pitchFamily="2" charset="0"/>
              </a:rPr>
              <a:t>Customer Acquisition </a:t>
            </a:r>
          </a:p>
          <a:p>
            <a:pPr>
              <a:lnSpc>
                <a:spcPct val="100000"/>
              </a:lnSpc>
            </a:pPr>
            <a:r>
              <a:rPr lang="en-US" sz="6600" dirty="0">
                <a:solidFill>
                  <a:srgbClr val="00437E"/>
                </a:solidFill>
                <a:latin typeface="Helvetica" pitchFamily="2" charset="0"/>
              </a:rPr>
              <a:t>Bonuses (</a:t>
            </a:r>
            <a:r>
              <a:rPr lang="en-US" sz="6600" b="1" dirty="0">
                <a:solidFill>
                  <a:srgbClr val="002060"/>
                </a:solidFill>
                <a:latin typeface="Helvetica" pitchFamily="2" charset="0"/>
              </a:rPr>
              <a:t>CABs</a:t>
            </a:r>
            <a:r>
              <a:rPr lang="en-US" sz="6600" dirty="0">
                <a:solidFill>
                  <a:srgbClr val="002060"/>
                </a:solidFill>
                <a:latin typeface="Helvetica" pitchFamily="2" charset="0"/>
              </a:rPr>
              <a:t>)</a:t>
            </a:r>
          </a:p>
        </p:txBody>
      </p:sp>
      <p:sp>
        <p:nvSpPr>
          <p:cNvPr id="13" name="Opportunity to earn bonuses that are paid weekly when you and your team acquire customers.***">
            <a:extLst>
              <a:ext uri="{FF2B5EF4-FFF2-40B4-BE49-F238E27FC236}">
                <a16:creationId xmlns:a16="http://schemas.microsoft.com/office/drawing/2014/main" xmlns="" id="{27B19119-A8FF-44AB-95BD-40F7D80B0A3F}"/>
              </a:ext>
            </a:extLst>
          </p:cNvPr>
          <p:cNvSpPr txBox="1"/>
          <p:nvPr/>
        </p:nvSpPr>
        <p:spPr>
          <a:xfrm>
            <a:off x="1520197" y="9279093"/>
            <a:ext cx="9956619" cy="1806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lang="en-US" sz="5400" dirty="0">
                <a:solidFill>
                  <a:schemeClr val="bg2">
                    <a:lumMod val="50000"/>
                  </a:schemeClr>
                </a:solidFill>
                <a:latin typeface="Helvetica" pitchFamily="2" charset="0"/>
              </a:rPr>
              <a:t>P</a:t>
            </a:r>
            <a:r>
              <a:rPr sz="5400" dirty="0">
                <a:solidFill>
                  <a:schemeClr val="bg2">
                    <a:lumMod val="50000"/>
                  </a:schemeClr>
                </a:solidFill>
                <a:latin typeface="Helvetica" pitchFamily="2" charset="0"/>
              </a:rPr>
              <a:t>aid weekly</a:t>
            </a:r>
            <a:r>
              <a:rPr lang="en-US" sz="5400" dirty="0">
                <a:solidFill>
                  <a:schemeClr val="bg2">
                    <a:lumMod val="50000"/>
                  </a:schemeClr>
                </a:solidFill>
                <a:latin typeface="Helvetica" pitchFamily="2" charset="0"/>
              </a:rPr>
              <a:t> as earned</a:t>
            </a:r>
            <a:r>
              <a:rPr sz="5400" dirty="0">
                <a:solidFill>
                  <a:schemeClr val="bg2">
                    <a:lumMod val="50000"/>
                  </a:schemeClr>
                </a:solidFill>
                <a:latin typeface="Helvetica" pitchFamily="2" charset="0"/>
              </a:rPr>
              <a:t> when </a:t>
            </a:r>
            <a:r>
              <a:rPr sz="5400" b="1" dirty="0">
                <a:solidFill>
                  <a:schemeClr val="bg2">
                    <a:lumMod val="50000"/>
                  </a:schemeClr>
                </a:solidFill>
                <a:latin typeface="Helvetica" pitchFamily="2" charset="0"/>
              </a:rPr>
              <a:t>your </a:t>
            </a:r>
            <a:r>
              <a:rPr lang="en-US" sz="5400" b="1" dirty="0">
                <a:solidFill>
                  <a:schemeClr val="bg2">
                    <a:lumMod val="50000"/>
                  </a:schemeClr>
                </a:solidFill>
                <a:latin typeface="Helvetica" pitchFamily="2" charset="0"/>
              </a:rPr>
              <a:t>TEAM</a:t>
            </a:r>
            <a:r>
              <a:rPr sz="5400" b="1" dirty="0">
                <a:solidFill>
                  <a:schemeClr val="bg2">
                    <a:lumMod val="50000"/>
                  </a:schemeClr>
                </a:solidFill>
                <a:latin typeface="Helvetica" pitchFamily="2" charset="0"/>
              </a:rPr>
              <a:t> </a:t>
            </a:r>
            <a:r>
              <a:rPr sz="5400" dirty="0">
                <a:solidFill>
                  <a:schemeClr val="bg2">
                    <a:lumMod val="50000"/>
                  </a:schemeClr>
                </a:solidFill>
                <a:latin typeface="Helvetica" pitchFamily="2" charset="0"/>
              </a:rPr>
              <a:t>acquire</a:t>
            </a:r>
            <a:r>
              <a:rPr lang="en-US" sz="5400" dirty="0">
                <a:solidFill>
                  <a:schemeClr val="bg2">
                    <a:lumMod val="50000"/>
                  </a:schemeClr>
                </a:solidFill>
                <a:latin typeface="Helvetica" pitchFamily="2" charset="0"/>
              </a:rPr>
              <a:t>s</a:t>
            </a:r>
            <a:r>
              <a:rPr sz="5400" dirty="0">
                <a:solidFill>
                  <a:schemeClr val="bg2">
                    <a:lumMod val="50000"/>
                  </a:schemeClr>
                </a:solidFill>
                <a:latin typeface="Helvetica" pitchFamily="2" charset="0"/>
              </a:rPr>
              <a:t> </a:t>
            </a:r>
            <a:r>
              <a:rPr lang="en-US" sz="5400" dirty="0">
                <a:solidFill>
                  <a:schemeClr val="bg2">
                    <a:lumMod val="50000"/>
                  </a:schemeClr>
                </a:solidFill>
                <a:latin typeface="Helvetica" pitchFamily="2" charset="0"/>
              </a:rPr>
              <a:t>c</a:t>
            </a:r>
            <a:r>
              <a:rPr sz="5400" dirty="0">
                <a:solidFill>
                  <a:schemeClr val="bg2">
                    <a:lumMod val="50000"/>
                  </a:schemeClr>
                </a:solidFill>
                <a:latin typeface="Helvetica" pitchFamily="2" charset="0"/>
              </a:rPr>
              <a:t>ustomers.*</a:t>
            </a:r>
          </a:p>
        </p:txBody>
      </p:sp>
      <p:sp>
        <p:nvSpPr>
          <p:cNvPr id="3" name="Refer to ACN Compensation Plan for details!">
            <a:extLst>
              <a:ext uri="{FF2B5EF4-FFF2-40B4-BE49-F238E27FC236}">
                <a16:creationId xmlns:a16="http://schemas.microsoft.com/office/drawing/2014/main" xmlns="" id="{02BDF3FF-1077-7378-E275-562885E5B7BC}"/>
              </a:ext>
            </a:extLst>
          </p:cNvPr>
          <p:cNvSpPr txBox="1"/>
          <p:nvPr/>
        </p:nvSpPr>
        <p:spPr>
          <a:xfrm>
            <a:off x="-41841" y="12640116"/>
            <a:ext cx="11973596" cy="698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00000"/>
              </a:lnSpc>
              <a:spcBef>
                <a:spcPts val="3000"/>
              </a:spcBef>
              <a:defRPr sz="3800" i="1" spc="-114"/>
            </a:pPr>
            <a:r>
              <a:rPr lang="en-US" sz="3600" dirty="0">
                <a:solidFill>
                  <a:schemeClr val="bg2">
                    <a:lumMod val="75000"/>
                  </a:schemeClr>
                </a:solidFill>
                <a:latin typeface="Helvetica" pitchFamily="2" charset="0"/>
              </a:rPr>
              <a:t>*</a:t>
            </a:r>
            <a:r>
              <a:rPr sz="3600" dirty="0">
                <a:solidFill>
                  <a:schemeClr val="bg2">
                    <a:lumMod val="75000"/>
                  </a:schemeClr>
                </a:solidFill>
                <a:latin typeface="Helvetica" pitchFamily="2" charset="0"/>
              </a:rPr>
              <a:t>Refer to </a:t>
            </a:r>
            <a:r>
              <a:rPr lang="en-US" sz="3600" dirty="0">
                <a:solidFill>
                  <a:schemeClr val="bg2">
                    <a:lumMod val="75000"/>
                  </a:schemeClr>
                </a:solidFill>
                <a:latin typeface="Helvetica" pitchFamily="2" charset="0"/>
              </a:rPr>
              <a:t>the </a:t>
            </a:r>
            <a:r>
              <a:rPr sz="3600" dirty="0">
                <a:solidFill>
                  <a:schemeClr val="bg2">
                    <a:lumMod val="75000"/>
                  </a:schemeClr>
                </a:solidFill>
                <a:latin typeface="Helvetica" pitchFamily="2" charset="0"/>
              </a:rPr>
              <a:t>ACN Compensation Plan for </a:t>
            </a:r>
            <a:r>
              <a:rPr lang="en-US" sz="3600" dirty="0">
                <a:solidFill>
                  <a:schemeClr val="bg2">
                    <a:lumMod val="75000"/>
                  </a:schemeClr>
                </a:solidFill>
                <a:latin typeface="Helvetica" pitchFamily="2" charset="0"/>
              </a:rPr>
              <a:t>complete </a:t>
            </a:r>
            <a:r>
              <a:rPr sz="3600" dirty="0">
                <a:solidFill>
                  <a:schemeClr val="bg2">
                    <a:lumMod val="75000"/>
                  </a:schemeClr>
                </a:solidFill>
                <a:latin typeface="Helvetica" pitchFamily="2" charset="0"/>
              </a:rPr>
              <a:t>details! </a:t>
            </a:r>
          </a:p>
        </p:txBody>
      </p:sp>
      <p:sp>
        <p:nvSpPr>
          <p:cNvPr id="6" name="Линия">
            <a:extLst>
              <a:ext uri="{FF2B5EF4-FFF2-40B4-BE49-F238E27FC236}">
                <a16:creationId xmlns:a16="http://schemas.microsoft.com/office/drawing/2014/main" xmlns="" id="{A0824630-EF70-EB4B-9FC3-4E66025EA471}"/>
              </a:ext>
            </a:extLst>
          </p:cNvPr>
          <p:cNvSpPr/>
          <p:nvPr/>
        </p:nvSpPr>
        <p:spPr>
          <a:xfrm>
            <a:off x="1381380" y="294059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 name="Residual Income">
            <a:extLst>
              <a:ext uri="{FF2B5EF4-FFF2-40B4-BE49-F238E27FC236}">
                <a16:creationId xmlns:a16="http://schemas.microsoft.com/office/drawing/2014/main" xmlns="" id="{A6BA62FA-FC3D-CC9B-051F-0487B4D7FE7B}"/>
              </a:ext>
            </a:extLst>
          </p:cNvPr>
          <p:cNvSpPr txBox="1"/>
          <p:nvPr/>
        </p:nvSpPr>
        <p:spPr>
          <a:xfrm>
            <a:off x="2915546" y="1328217"/>
            <a:ext cx="9210854" cy="112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000" dirty="0">
                <a:latin typeface="Helvetica" pitchFamily="2" charset="0"/>
              </a:rPr>
              <a:t>Overriding </a:t>
            </a:r>
            <a:r>
              <a:rPr lang="en-US" sz="8000" dirty="0">
                <a:solidFill>
                  <a:srgbClr val="4F92D3"/>
                </a:solidFill>
                <a:latin typeface="Helvetica" pitchFamily="2" charset="0"/>
              </a:rPr>
              <a:t>Income</a:t>
            </a:r>
            <a:endParaRPr sz="8000" dirty="0">
              <a:solidFill>
                <a:srgbClr val="000000">
                  <a:alpha val="84705"/>
                </a:srgbClr>
              </a:solidFill>
              <a:latin typeface="Helvetica" pitchFamily="2" charset="0"/>
            </a:endParaRPr>
          </a:p>
        </p:txBody>
      </p:sp>
      <p:grpSp>
        <p:nvGrpSpPr>
          <p:cNvPr id="5" name="Группа">
            <a:extLst>
              <a:ext uri="{FF2B5EF4-FFF2-40B4-BE49-F238E27FC236}">
                <a16:creationId xmlns:a16="http://schemas.microsoft.com/office/drawing/2014/main" xmlns="" id="{0AEE231A-04C1-B620-EDFA-60484B514604}"/>
              </a:ext>
            </a:extLst>
          </p:cNvPr>
          <p:cNvGrpSpPr/>
          <p:nvPr/>
        </p:nvGrpSpPr>
        <p:grpSpPr>
          <a:xfrm>
            <a:off x="1248562" y="1209656"/>
            <a:ext cx="1115916" cy="1115915"/>
            <a:chOff x="0" y="0"/>
            <a:chExt cx="1115914" cy="1115914"/>
          </a:xfrm>
        </p:grpSpPr>
        <p:sp>
          <p:nvSpPr>
            <p:cNvPr id="7" name="Кружок">
              <a:extLst>
                <a:ext uri="{FF2B5EF4-FFF2-40B4-BE49-F238E27FC236}">
                  <a16:creationId xmlns:a16="http://schemas.microsoft.com/office/drawing/2014/main" xmlns="" id="{F55E8EA9-0C2B-BD96-BDFF-5D3B9A14A7E2}"/>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1" name="6">
              <a:extLst>
                <a:ext uri="{FF2B5EF4-FFF2-40B4-BE49-F238E27FC236}">
                  <a16:creationId xmlns:a16="http://schemas.microsoft.com/office/drawing/2014/main" xmlns="" id="{C7F23272-77F6-1636-4BF4-2B551E8E8027}"/>
                </a:ext>
              </a:extLst>
            </p:cNvPr>
            <p:cNvSpPr txBox="1"/>
            <p:nvPr/>
          </p:nvSpPr>
          <p:spPr>
            <a:xfrm>
              <a:off x="271635" y="0"/>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6</a:t>
              </a:r>
              <a:endParaRPr dirty="0">
                <a:latin typeface="Helvetica" pitchFamily="2" charset="0"/>
              </a:endParaRPr>
            </a:p>
          </p:txBody>
        </p:sp>
      </p:grpSp>
      <p:sp>
        <p:nvSpPr>
          <p:cNvPr id="18" name="Rectangle 17">
            <a:extLst>
              <a:ext uri="{FF2B5EF4-FFF2-40B4-BE49-F238E27FC236}">
                <a16:creationId xmlns:a16="http://schemas.microsoft.com/office/drawing/2014/main" xmlns="" id="{81A4ED05-EFB7-0158-8D38-0FA60A198D97}"/>
              </a:ext>
            </a:extLst>
          </p:cNvPr>
          <p:cNvSpPr/>
          <p:nvPr/>
        </p:nvSpPr>
        <p:spPr>
          <a:xfrm>
            <a:off x="12927870" y="1726444"/>
            <a:ext cx="10253128" cy="658385"/>
          </a:xfrm>
          <a:prstGeom prst="rect">
            <a:avLst/>
          </a:prstGeom>
        </p:spPr>
        <p:txBody>
          <a:bodyPr wrap="none">
            <a:spAutoFit/>
          </a:bodyPr>
          <a:lstStyle/>
          <a:p>
            <a:r>
              <a:rPr lang="en-US" sz="7200" dirty="0">
                <a:solidFill>
                  <a:srgbClr val="00437E"/>
                </a:solidFill>
                <a:latin typeface="Helvetica" pitchFamily="2" charset="0"/>
              </a:rPr>
              <a:t>Your </a:t>
            </a:r>
            <a:r>
              <a:rPr lang="en-US" sz="7200" b="1" i="1" dirty="0">
                <a:solidFill>
                  <a:srgbClr val="4F92D5"/>
                </a:solidFill>
                <a:latin typeface="Helvetica" pitchFamily="2" charset="0"/>
              </a:rPr>
              <a:t>Team’s</a:t>
            </a:r>
            <a:r>
              <a:rPr lang="en-US" sz="7200" dirty="0">
                <a:solidFill>
                  <a:srgbClr val="00437E"/>
                </a:solidFill>
                <a:latin typeface="Helvetica" pitchFamily="2" charset="0"/>
              </a:rPr>
              <a:t> Customers</a:t>
            </a:r>
          </a:p>
        </p:txBody>
      </p:sp>
      <p:pic>
        <p:nvPicPr>
          <p:cNvPr id="4" name="Picture 3" descr="Logo&#10;&#10;Description automatically generated">
            <a:extLst>
              <a:ext uri="{FF2B5EF4-FFF2-40B4-BE49-F238E27FC236}">
                <a16:creationId xmlns:a16="http://schemas.microsoft.com/office/drawing/2014/main" xmlns="" id="{B1607D9F-E74D-193B-7BC1-7D9DDD4AC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extLst>
      <p:ext uri="{BB962C8B-B14F-4D97-AF65-F5344CB8AC3E}">
        <p14:creationId xmlns:p14="http://schemas.microsoft.com/office/powerpoint/2010/main" val="26637138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D43E7B0-526A-71A3-2957-33DCC8F86570}"/>
              </a:ext>
            </a:extLst>
          </p:cNvPr>
          <p:cNvSpPr/>
          <p:nvPr/>
        </p:nvSpPr>
        <p:spPr>
          <a:xfrm flipV="1">
            <a:off x="0" y="0"/>
            <a:ext cx="24384001" cy="13725080"/>
          </a:xfrm>
          <a:prstGeom prst="rect">
            <a:avLst/>
          </a:prstGeom>
          <a:gradFill>
            <a:gsLst>
              <a:gs pos="4700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xmlns="" id="{4BDF49E6-95E8-4B17-8D87-83B86E34B576}"/>
              </a:ext>
            </a:extLst>
          </p:cNvPr>
          <p:cNvSpPr/>
          <p:nvPr/>
        </p:nvSpPr>
        <p:spPr>
          <a:xfrm>
            <a:off x="2141458" y="6739183"/>
            <a:ext cx="9160874" cy="2139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500" b="1" dirty="0">
                <a:latin typeface="Helvetica" pitchFamily="2" charset="0"/>
              </a:rPr>
              <a:t>$50 - $450</a:t>
            </a:r>
          </a:p>
        </p:txBody>
      </p:sp>
      <p:sp>
        <p:nvSpPr>
          <p:cNvPr id="6" name="Линия">
            <a:extLst>
              <a:ext uri="{FF2B5EF4-FFF2-40B4-BE49-F238E27FC236}">
                <a16:creationId xmlns:a16="http://schemas.microsoft.com/office/drawing/2014/main" xmlns="" id="{A0824630-EF70-EB4B-9FC3-4E66025EA471}"/>
              </a:ext>
            </a:extLst>
          </p:cNvPr>
          <p:cNvSpPr/>
          <p:nvPr/>
        </p:nvSpPr>
        <p:spPr>
          <a:xfrm>
            <a:off x="1381380" y="294059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 name="Residual Income">
            <a:extLst>
              <a:ext uri="{FF2B5EF4-FFF2-40B4-BE49-F238E27FC236}">
                <a16:creationId xmlns:a16="http://schemas.microsoft.com/office/drawing/2014/main" xmlns="" id="{A6BA62FA-FC3D-CC9B-051F-0487B4D7FE7B}"/>
              </a:ext>
            </a:extLst>
          </p:cNvPr>
          <p:cNvSpPr txBox="1"/>
          <p:nvPr/>
        </p:nvSpPr>
        <p:spPr>
          <a:xfrm>
            <a:off x="2915546" y="1328217"/>
            <a:ext cx="9210854" cy="112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000" dirty="0">
                <a:latin typeface="Helvetica" pitchFamily="2" charset="0"/>
              </a:rPr>
              <a:t>Overriding </a:t>
            </a:r>
            <a:r>
              <a:rPr lang="en-US" sz="8000" dirty="0">
                <a:solidFill>
                  <a:srgbClr val="4F92D3"/>
                </a:solidFill>
                <a:latin typeface="Helvetica" pitchFamily="2" charset="0"/>
              </a:rPr>
              <a:t>Income</a:t>
            </a:r>
            <a:endParaRPr sz="8000" dirty="0">
              <a:solidFill>
                <a:srgbClr val="000000">
                  <a:alpha val="84705"/>
                </a:srgbClr>
              </a:solidFill>
              <a:latin typeface="Helvetica" pitchFamily="2" charset="0"/>
            </a:endParaRPr>
          </a:p>
        </p:txBody>
      </p:sp>
      <p:grpSp>
        <p:nvGrpSpPr>
          <p:cNvPr id="5" name="Группа">
            <a:extLst>
              <a:ext uri="{FF2B5EF4-FFF2-40B4-BE49-F238E27FC236}">
                <a16:creationId xmlns:a16="http://schemas.microsoft.com/office/drawing/2014/main" xmlns="" id="{0AEE231A-04C1-B620-EDFA-60484B514604}"/>
              </a:ext>
            </a:extLst>
          </p:cNvPr>
          <p:cNvGrpSpPr/>
          <p:nvPr/>
        </p:nvGrpSpPr>
        <p:grpSpPr>
          <a:xfrm>
            <a:off x="1248562" y="1209656"/>
            <a:ext cx="1115916" cy="1115915"/>
            <a:chOff x="0" y="0"/>
            <a:chExt cx="1115914" cy="1115914"/>
          </a:xfrm>
        </p:grpSpPr>
        <p:sp>
          <p:nvSpPr>
            <p:cNvPr id="7" name="Кружок">
              <a:extLst>
                <a:ext uri="{FF2B5EF4-FFF2-40B4-BE49-F238E27FC236}">
                  <a16:creationId xmlns:a16="http://schemas.microsoft.com/office/drawing/2014/main" xmlns="" id="{F55E8EA9-0C2B-BD96-BDFF-5D3B9A14A7E2}"/>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1" name="6">
              <a:extLst>
                <a:ext uri="{FF2B5EF4-FFF2-40B4-BE49-F238E27FC236}">
                  <a16:creationId xmlns:a16="http://schemas.microsoft.com/office/drawing/2014/main" xmlns="" id="{C7F23272-77F6-1636-4BF4-2B551E8E8027}"/>
                </a:ext>
              </a:extLst>
            </p:cNvPr>
            <p:cNvSpPr txBox="1"/>
            <p:nvPr/>
          </p:nvSpPr>
          <p:spPr>
            <a:xfrm>
              <a:off x="271635" y="0"/>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6</a:t>
              </a:r>
              <a:endParaRPr dirty="0">
                <a:latin typeface="Helvetica" pitchFamily="2" charset="0"/>
              </a:endParaRPr>
            </a:p>
          </p:txBody>
        </p:sp>
      </p:grpSp>
      <p:sp>
        <p:nvSpPr>
          <p:cNvPr id="17" name="Rectangle 16">
            <a:extLst>
              <a:ext uri="{FF2B5EF4-FFF2-40B4-BE49-F238E27FC236}">
                <a16:creationId xmlns:a16="http://schemas.microsoft.com/office/drawing/2014/main" xmlns="" id="{212C4235-B2C7-4B90-D4B7-3872B8DAD3CB}"/>
              </a:ext>
            </a:extLst>
          </p:cNvPr>
          <p:cNvSpPr/>
          <p:nvPr/>
        </p:nvSpPr>
        <p:spPr>
          <a:xfrm>
            <a:off x="13473997" y="6701330"/>
            <a:ext cx="9160874" cy="2139508"/>
          </a:xfrm>
          <a:prstGeom prst="rect">
            <a:avLst/>
          </a:prstGeom>
          <a:solidFill>
            <a:srgbClr val="60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500" b="1" dirty="0">
                <a:latin typeface="Helvetica" pitchFamily="2" charset="0"/>
              </a:rPr>
              <a:t>4%</a:t>
            </a:r>
          </a:p>
        </p:txBody>
      </p:sp>
      <p:sp>
        <p:nvSpPr>
          <p:cNvPr id="18" name="Rectangle 17">
            <a:extLst>
              <a:ext uri="{FF2B5EF4-FFF2-40B4-BE49-F238E27FC236}">
                <a16:creationId xmlns:a16="http://schemas.microsoft.com/office/drawing/2014/main" xmlns="" id="{81A4ED05-EFB7-0158-8D38-0FA60A198D97}"/>
              </a:ext>
            </a:extLst>
          </p:cNvPr>
          <p:cNvSpPr/>
          <p:nvPr/>
        </p:nvSpPr>
        <p:spPr>
          <a:xfrm>
            <a:off x="12927870" y="1726444"/>
            <a:ext cx="10253128" cy="658385"/>
          </a:xfrm>
          <a:prstGeom prst="rect">
            <a:avLst/>
          </a:prstGeom>
        </p:spPr>
        <p:txBody>
          <a:bodyPr wrap="none">
            <a:spAutoFit/>
          </a:bodyPr>
          <a:lstStyle/>
          <a:p>
            <a:r>
              <a:rPr lang="en-US" sz="7200" dirty="0">
                <a:solidFill>
                  <a:srgbClr val="00437E"/>
                </a:solidFill>
                <a:latin typeface="Helvetica" pitchFamily="2" charset="0"/>
              </a:rPr>
              <a:t>Your </a:t>
            </a:r>
            <a:r>
              <a:rPr lang="en-US" sz="7200" b="1" i="1" dirty="0">
                <a:solidFill>
                  <a:srgbClr val="4F92D5"/>
                </a:solidFill>
                <a:latin typeface="Helvetica" pitchFamily="2" charset="0"/>
              </a:rPr>
              <a:t>Team’s</a:t>
            </a:r>
            <a:r>
              <a:rPr lang="en-US" sz="7200" dirty="0">
                <a:solidFill>
                  <a:srgbClr val="00437E"/>
                </a:solidFill>
                <a:latin typeface="Helvetica" pitchFamily="2" charset="0"/>
              </a:rPr>
              <a:t> Customers</a:t>
            </a:r>
          </a:p>
        </p:txBody>
      </p:sp>
      <p:sp>
        <p:nvSpPr>
          <p:cNvPr id="19" name="Rectangle 18">
            <a:extLst>
              <a:ext uri="{FF2B5EF4-FFF2-40B4-BE49-F238E27FC236}">
                <a16:creationId xmlns:a16="http://schemas.microsoft.com/office/drawing/2014/main" xmlns="" id="{029B421C-00F2-AC27-D580-8AD4B4140ADD}"/>
              </a:ext>
            </a:extLst>
          </p:cNvPr>
          <p:cNvSpPr/>
          <p:nvPr/>
        </p:nvSpPr>
        <p:spPr>
          <a:xfrm>
            <a:off x="15044671" y="4245806"/>
            <a:ext cx="6492483" cy="1107996"/>
          </a:xfrm>
          <a:prstGeom prst="rect">
            <a:avLst/>
          </a:prstGeom>
        </p:spPr>
        <p:txBody>
          <a:bodyPr wrap="none">
            <a:spAutoFit/>
          </a:bodyPr>
          <a:lstStyle/>
          <a:p>
            <a:pPr>
              <a:lnSpc>
                <a:spcPct val="100000"/>
              </a:lnSpc>
            </a:pPr>
            <a:r>
              <a:rPr lang="en-US" sz="6600" dirty="0">
                <a:solidFill>
                  <a:srgbClr val="00437E"/>
                </a:solidFill>
                <a:latin typeface="Helvetica" pitchFamily="2" charset="0"/>
              </a:rPr>
              <a:t>Residual Income</a:t>
            </a:r>
            <a:endParaRPr lang="en-US" sz="6600" dirty="0">
              <a:solidFill>
                <a:srgbClr val="002060"/>
              </a:solidFill>
              <a:latin typeface="Helvetica" pitchFamily="2" charset="0"/>
            </a:endParaRPr>
          </a:p>
        </p:txBody>
      </p:sp>
      <p:sp>
        <p:nvSpPr>
          <p:cNvPr id="22" name="Opportunity to earn bonuses that are paid weekly when you and your team acquire customers.***">
            <a:extLst>
              <a:ext uri="{FF2B5EF4-FFF2-40B4-BE49-F238E27FC236}">
                <a16:creationId xmlns:a16="http://schemas.microsoft.com/office/drawing/2014/main" xmlns="" id="{8E8CB48D-F25B-3FC9-D8E8-8599E1A33169}"/>
              </a:ext>
            </a:extLst>
          </p:cNvPr>
          <p:cNvSpPr txBox="1"/>
          <p:nvPr/>
        </p:nvSpPr>
        <p:spPr>
          <a:xfrm>
            <a:off x="13037676" y="9300975"/>
            <a:ext cx="9922151" cy="2637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lang="en-US" sz="5400" dirty="0">
                <a:solidFill>
                  <a:schemeClr val="bg2">
                    <a:lumMod val="50000"/>
                  </a:schemeClr>
                </a:solidFill>
                <a:latin typeface="Helvetica" pitchFamily="2" charset="0"/>
              </a:rPr>
              <a:t>Pa</a:t>
            </a:r>
            <a:r>
              <a:rPr sz="5400" dirty="0">
                <a:solidFill>
                  <a:schemeClr val="bg2">
                    <a:lumMod val="50000"/>
                  </a:schemeClr>
                </a:solidFill>
                <a:latin typeface="Helvetica" pitchFamily="2" charset="0"/>
              </a:rPr>
              <a:t>id </a:t>
            </a:r>
            <a:r>
              <a:rPr lang="en-US" sz="5400" dirty="0">
                <a:solidFill>
                  <a:schemeClr val="bg2">
                    <a:lumMod val="50000"/>
                  </a:schemeClr>
                </a:solidFill>
                <a:latin typeface="Helvetica" pitchFamily="2" charset="0"/>
              </a:rPr>
              <a:t>monthly</a:t>
            </a:r>
            <a:r>
              <a:rPr sz="5400" dirty="0">
                <a:solidFill>
                  <a:schemeClr val="bg2">
                    <a:lumMod val="50000"/>
                  </a:schemeClr>
                </a:solidFill>
                <a:latin typeface="Helvetica" pitchFamily="2" charset="0"/>
              </a:rPr>
              <a:t> </a:t>
            </a:r>
            <a:r>
              <a:rPr lang="en-US" sz="5400" dirty="0">
                <a:solidFill>
                  <a:schemeClr val="bg2">
                    <a:lumMod val="50000"/>
                  </a:schemeClr>
                </a:solidFill>
                <a:latin typeface="Helvetica" pitchFamily="2" charset="0"/>
              </a:rPr>
              <a:t>on</a:t>
            </a:r>
            <a:r>
              <a:rPr sz="5400" dirty="0">
                <a:solidFill>
                  <a:schemeClr val="bg2">
                    <a:lumMod val="50000"/>
                  </a:schemeClr>
                </a:solidFill>
                <a:latin typeface="Helvetica" pitchFamily="2" charset="0"/>
              </a:rPr>
              <a:t> </a:t>
            </a:r>
            <a:r>
              <a:rPr sz="5400" b="1" dirty="0">
                <a:solidFill>
                  <a:schemeClr val="bg2">
                    <a:lumMod val="50000"/>
                  </a:schemeClr>
                </a:solidFill>
                <a:latin typeface="Helvetica" pitchFamily="2" charset="0"/>
              </a:rPr>
              <a:t>your </a:t>
            </a:r>
            <a:r>
              <a:rPr lang="en-US" sz="5400" b="1" dirty="0">
                <a:solidFill>
                  <a:schemeClr val="bg2">
                    <a:lumMod val="50000"/>
                  </a:schemeClr>
                </a:solidFill>
                <a:latin typeface="Helvetica" pitchFamily="2" charset="0"/>
              </a:rPr>
              <a:t>TEAM’s</a:t>
            </a:r>
            <a:r>
              <a:rPr sz="5400" dirty="0">
                <a:solidFill>
                  <a:schemeClr val="bg2">
                    <a:lumMod val="50000"/>
                  </a:schemeClr>
                </a:solidFill>
                <a:latin typeface="Helvetica" pitchFamily="2" charset="0"/>
              </a:rPr>
              <a:t> </a:t>
            </a:r>
            <a:r>
              <a:rPr lang="en-US" sz="5400" dirty="0">
                <a:solidFill>
                  <a:schemeClr val="bg2">
                    <a:lumMod val="50000"/>
                  </a:schemeClr>
                </a:solidFill>
                <a:latin typeface="Helvetica" pitchFamily="2" charset="0"/>
              </a:rPr>
              <a:t>c</a:t>
            </a:r>
            <a:r>
              <a:rPr sz="5400" dirty="0">
                <a:solidFill>
                  <a:schemeClr val="bg2">
                    <a:lumMod val="50000"/>
                  </a:schemeClr>
                </a:solidFill>
                <a:latin typeface="Helvetica" pitchFamily="2" charset="0"/>
              </a:rPr>
              <a:t>ustomers</a:t>
            </a:r>
            <a:r>
              <a:rPr lang="en-US" sz="5400" dirty="0">
                <a:solidFill>
                  <a:schemeClr val="bg2">
                    <a:lumMod val="50000"/>
                  </a:schemeClr>
                </a:solidFill>
                <a:latin typeface="Helvetica" pitchFamily="2" charset="0"/>
              </a:rPr>
              <a:t> Monthly Commissionable Revenue</a:t>
            </a:r>
            <a:r>
              <a:rPr sz="5400" dirty="0">
                <a:solidFill>
                  <a:schemeClr val="bg2">
                    <a:lumMod val="50000"/>
                  </a:schemeClr>
                </a:solidFill>
                <a:latin typeface="Helvetica" pitchFamily="2" charset="0"/>
              </a:rPr>
              <a:t>*</a:t>
            </a:r>
          </a:p>
        </p:txBody>
      </p:sp>
      <p:sp>
        <p:nvSpPr>
          <p:cNvPr id="4" name="Rectangle 3">
            <a:extLst>
              <a:ext uri="{FF2B5EF4-FFF2-40B4-BE49-F238E27FC236}">
                <a16:creationId xmlns:a16="http://schemas.microsoft.com/office/drawing/2014/main" xmlns="" id="{51973BB4-7BDE-5A13-26D4-7BDDD0769BDA}"/>
              </a:ext>
            </a:extLst>
          </p:cNvPr>
          <p:cNvSpPr/>
          <p:nvPr/>
        </p:nvSpPr>
        <p:spPr>
          <a:xfrm>
            <a:off x="2483794" y="4259979"/>
            <a:ext cx="8420895" cy="2123658"/>
          </a:xfrm>
          <a:prstGeom prst="rect">
            <a:avLst/>
          </a:prstGeom>
        </p:spPr>
        <p:txBody>
          <a:bodyPr wrap="none">
            <a:spAutoFit/>
          </a:bodyPr>
          <a:lstStyle/>
          <a:p>
            <a:pPr>
              <a:lnSpc>
                <a:spcPct val="100000"/>
              </a:lnSpc>
            </a:pPr>
            <a:r>
              <a:rPr lang="en-US" sz="6600" dirty="0">
                <a:solidFill>
                  <a:srgbClr val="00437E"/>
                </a:solidFill>
                <a:latin typeface="Helvetica" pitchFamily="2" charset="0"/>
              </a:rPr>
              <a:t>Customer Acquisition </a:t>
            </a:r>
          </a:p>
          <a:p>
            <a:pPr>
              <a:lnSpc>
                <a:spcPct val="100000"/>
              </a:lnSpc>
            </a:pPr>
            <a:r>
              <a:rPr lang="en-US" sz="6600" dirty="0">
                <a:solidFill>
                  <a:srgbClr val="00437E"/>
                </a:solidFill>
                <a:latin typeface="Helvetica" pitchFamily="2" charset="0"/>
              </a:rPr>
              <a:t>Bonuses (</a:t>
            </a:r>
            <a:r>
              <a:rPr lang="en-US" sz="6600" b="1" dirty="0">
                <a:solidFill>
                  <a:srgbClr val="002060"/>
                </a:solidFill>
                <a:latin typeface="Helvetica" pitchFamily="2" charset="0"/>
              </a:rPr>
              <a:t>CABs</a:t>
            </a:r>
            <a:r>
              <a:rPr lang="en-US" sz="6600" dirty="0">
                <a:solidFill>
                  <a:srgbClr val="002060"/>
                </a:solidFill>
                <a:latin typeface="Helvetica" pitchFamily="2" charset="0"/>
              </a:rPr>
              <a:t>)</a:t>
            </a:r>
          </a:p>
        </p:txBody>
      </p:sp>
      <p:sp>
        <p:nvSpPr>
          <p:cNvPr id="9" name="Refer to ACN Compensation Plan for details!">
            <a:extLst>
              <a:ext uri="{FF2B5EF4-FFF2-40B4-BE49-F238E27FC236}">
                <a16:creationId xmlns:a16="http://schemas.microsoft.com/office/drawing/2014/main" xmlns="" id="{8769B21A-AF12-6DE0-3184-BACE18DBC85B}"/>
              </a:ext>
            </a:extLst>
          </p:cNvPr>
          <p:cNvSpPr txBox="1"/>
          <p:nvPr/>
        </p:nvSpPr>
        <p:spPr>
          <a:xfrm>
            <a:off x="-41841" y="12640116"/>
            <a:ext cx="11973596" cy="698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00000"/>
              </a:lnSpc>
              <a:spcBef>
                <a:spcPts val="3000"/>
              </a:spcBef>
              <a:defRPr sz="3800" i="1" spc="-114"/>
            </a:pPr>
            <a:r>
              <a:rPr lang="en-US" sz="3600" dirty="0">
                <a:solidFill>
                  <a:schemeClr val="bg2">
                    <a:lumMod val="75000"/>
                  </a:schemeClr>
                </a:solidFill>
                <a:latin typeface="Helvetica" pitchFamily="2" charset="0"/>
              </a:rPr>
              <a:t>*</a:t>
            </a:r>
            <a:r>
              <a:rPr sz="3600" dirty="0">
                <a:solidFill>
                  <a:schemeClr val="bg2">
                    <a:lumMod val="75000"/>
                  </a:schemeClr>
                </a:solidFill>
                <a:latin typeface="Helvetica" pitchFamily="2" charset="0"/>
              </a:rPr>
              <a:t>Refer to </a:t>
            </a:r>
            <a:r>
              <a:rPr lang="en-US" sz="3600" dirty="0">
                <a:solidFill>
                  <a:schemeClr val="bg2">
                    <a:lumMod val="75000"/>
                  </a:schemeClr>
                </a:solidFill>
                <a:latin typeface="Helvetica" pitchFamily="2" charset="0"/>
              </a:rPr>
              <a:t>the </a:t>
            </a:r>
            <a:r>
              <a:rPr sz="3600" dirty="0">
                <a:solidFill>
                  <a:schemeClr val="bg2">
                    <a:lumMod val="75000"/>
                  </a:schemeClr>
                </a:solidFill>
                <a:latin typeface="Helvetica" pitchFamily="2" charset="0"/>
              </a:rPr>
              <a:t>ACN Compensation Plan for </a:t>
            </a:r>
            <a:r>
              <a:rPr lang="en-US" sz="3600" dirty="0">
                <a:solidFill>
                  <a:schemeClr val="bg2">
                    <a:lumMod val="75000"/>
                  </a:schemeClr>
                </a:solidFill>
                <a:latin typeface="Helvetica" pitchFamily="2" charset="0"/>
              </a:rPr>
              <a:t>complete </a:t>
            </a:r>
            <a:r>
              <a:rPr sz="3600" dirty="0">
                <a:solidFill>
                  <a:schemeClr val="bg2">
                    <a:lumMod val="75000"/>
                  </a:schemeClr>
                </a:solidFill>
                <a:latin typeface="Helvetica" pitchFamily="2" charset="0"/>
              </a:rPr>
              <a:t>details! </a:t>
            </a:r>
          </a:p>
        </p:txBody>
      </p:sp>
      <p:sp>
        <p:nvSpPr>
          <p:cNvPr id="3" name="Opportunity to earn bonuses that are paid weekly when you and your team acquire customers.***">
            <a:extLst>
              <a:ext uri="{FF2B5EF4-FFF2-40B4-BE49-F238E27FC236}">
                <a16:creationId xmlns:a16="http://schemas.microsoft.com/office/drawing/2014/main" xmlns="" id="{52A135EB-87CB-C3C9-A70E-68B5A49B36F3}"/>
              </a:ext>
            </a:extLst>
          </p:cNvPr>
          <p:cNvSpPr txBox="1"/>
          <p:nvPr/>
        </p:nvSpPr>
        <p:spPr>
          <a:xfrm>
            <a:off x="1520197" y="9279093"/>
            <a:ext cx="9956619" cy="1806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lang="en-US" sz="5400" dirty="0">
                <a:solidFill>
                  <a:schemeClr val="bg2">
                    <a:lumMod val="50000"/>
                  </a:schemeClr>
                </a:solidFill>
                <a:latin typeface="Helvetica" pitchFamily="2" charset="0"/>
              </a:rPr>
              <a:t>P</a:t>
            </a:r>
            <a:r>
              <a:rPr sz="5400" dirty="0">
                <a:solidFill>
                  <a:schemeClr val="bg2">
                    <a:lumMod val="50000"/>
                  </a:schemeClr>
                </a:solidFill>
                <a:latin typeface="Helvetica" pitchFamily="2" charset="0"/>
              </a:rPr>
              <a:t>aid weekly</a:t>
            </a:r>
            <a:r>
              <a:rPr lang="en-US" sz="5400" dirty="0">
                <a:solidFill>
                  <a:schemeClr val="bg2">
                    <a:lumMod val="50000"/>
                  </a:schemeClr>
                </a:solidFill>
                <a:latin typeface="Helvetica" pitchFamily="2" charset="0"/>
              </a:rPr>
              <a:t> as earned</a:t>
            </a:r>
            <a:r>
              <a:rPr sz="5400" dirty="0">
                <a:solidFill>
                  <a:schemeClr val="bg2">
                    <a:lumMod val="50000"/>
                  </a:schemeClr>
                </a:solidFill>
                <a:latin typeface="Helvetica" pitchFamily="2" charset="0"/>
              </a:rPr>
              <a:t> when </a:t>
            </a:r>
            <a:r>
              <a:rPr sz="5400" b="1" dirty="0">
                <a:solidFill>
                  <a:schemeClr val="bg2">
                    <a:lumMod val="50000"/>
                  </a:schemeClr>
                </a:solidFill>
                <a:latin typeface="Helvetica" pitchFamily="2" charset="0"/>
              </a:rPr>
              <a:t>your </a:t>
            </a:r>
            <a:r>
              <a:rPr lang="en-US" sz="5400" b="1" dirty="0">
                <a:solidFill>
                  <a:schemeClr val="bg2">
                    <a:lumMod val="50000"/>
                  </a:schemeClr>
                </a:solidFill>
                <a:latin typeface="Helvetica" pitchFamily="2" charset="0"/>
              </a:rPr>
              <a:t>TEAM</a:t>
            </a:r>
            <a:r>
              <a:rPr sz="5400" b="1" dirty="0">
                <a:solidFill>
                  <a:schemeClr val="bg2">
                    <a:lumMod val="50000"/>
                  </a:schemeClr>
                </a:solidFill>
                <a:latin typeface="Helvetica" pitchFamily="2" charset="0"/>
              </a:rPr>
              <a:t> </a:t>
            </a:r>
            <a:r>
              <a:rPr sz="5400" dirty="0">
                <a:solidFill>
                  <a:schemeClr val="bg2">
                    <a:lumMod val="50000"/>
                  </a:schemeClr>
                </a:solidFill>
                <a:latin typeface="Helvetica" pitchFamily="2" charset="0"/>
              </a:rPr>
              <a:t>acquire</a:t>
            </a:r>
            <a:r>
              <a:rPr lang="en-US" sz="5400" dirty="0">
                <a:solidFill>
                  <a:schemeClr val="bg2">
                    <a:lumMod val="50000"/>
                  </a:schemeClr>
                </a:solidFill>
                <a:latin typeface="Helvetica" pitchFamily="2" charset="0"/>
              </a:rPr>
              <a:t>s</a:t>
            </a:r>
            <a:r>
              <a:rPr sz="5400" dirty="0">
                <a:solidFill>
                  <a:schemeClr val="bg2">
                    <a:lumMod val="50000"/>
                  </a:schemeClr>
                </a:solidFill>
                <a:latin typeface="Helvetica" pitchFamily="2" charset="0"/>
              </a:rPr>
              <a:t> </a:t>
            </a:r>
            <a:r>
              <a:rPr lang="en-US" sz="5400" dirty="0">
                <a:solidFill>
                  <a:schemeClr val="bg2">
                    <a:lumMod val="50000"/>
                  </a:schemeClr>
                </a:solidFill>
                <a:latin typeface="Helvetica" pitchFamily="2" charset="0"/>
              </a:rPr>
              <a:t>c</a:t>
            </a:r>
            <a:r>
              <a:rPr sz="5400" dirty="0">
                <a:solidFill>
                  <a:schemeClr val="bg2">
                    <a:lumMod val="50000"/>
                  </a:schemeClr>
                </a:solidFill>
                <a:latin typeface="Helvetica" pitchFamily="2" charset="0"/>
              </a:rPr>
              <a:t>ustomers.*</a:t>
            </a:r>
          </a:p>
        </p:txBody>
      </p:sp>
      <p:pic>
        <p:nvPicPr>
          <p:cNvPr id="8" name="Picture 7" descr="Logo&#10;&#10;Description automatically generated">
            <a:extLst>
              <a:ext uri="{FF2B5EF4-FFF2-40B4-BE49-F238E27FC236}">
                <a16:creationId xmlns:a16="http://schemas.microsoft.com/office/drawing/2014/main" xmlns="" id="{A9846655-27F9-56A3-6832-E661E4819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extLst>
      <p:ext uri="{BB962C8B-B14F-4D97-AF65-F5344CB8AC3E}">
        <p14:creationId xmlns:p14="http://schemas.microsoft.com/office/powerpoint/2010/main" val="2356308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537A3FE-0E93-CB98-E754-250C64B9E6CE}"/>
              </a:ext>
            </a:extLst>
          </p:cNvPr>
          <p:cNvSpPr/>
          <p:nvPr/>
        </p:nvSpPr>
        <p:spPr>
          <a:xfrm>
            <a:off x="-1" y="-9080"/>
            <a:ext cx="24384001" cy="13725080"/>
          </a:xfrm>
          <a:prstGeom prst="rect">
            <a:avLst/>
          </a:prstGeom>
          <a:gradFill>
            <a:gsLst>
              <a:gs pos="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15" name="Diagram 14">
            <a:extLst>
              <a:ext uri="{FF2B5EF4-FFF2-40B4-BE49-F238E27FC236}">
                <a16:creationId xmlns:a16="http://schemas.microsoft.com/office/drawing/2014/main" xmlns="" id="{A69D6763-7DF5-4461-8085-4636FB0F8020}"/>
              </a:ext>
            </a:extLst>
          </p:cNvPr>
          <p:cNvGraphicFramePr/>
          <p:nvPr>
            <p:extLst>
              <p:ext uri="{D42A27DB-BD31-4B8C-83A1-F6EECF244321}">
                <p14:modId xmlns:p14="http://schemas.microsoft.com/office/powerpoint/2010/main" val="1604131977"/>
              </p:ext>
            </p:extLst>
          </p:nvPr>
        </p:nvGraphicFramePr>
        <p:xfrm>
          <a:off x="1166712" y="824592"/>
          <a:ext cx="21912758" cy="817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2" name="Overriding Income"/>
          <p:cNvSpPr txBox="1"/>
          <p:nvPr/>
        </p:nvSpPr>
        <p:spPr>
          <a:xfrm>
            <a:off x="7108892" y="1405613"/>
            <a:ext cx="10635923" cy="1166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000" dirty="0">
                <a:latin typeface="Helvetica" pitchFamily="2" charset="0"/>
              </a:rPr>
              <a:t>IBO Earned Positions</a:t>
            </a:r>
            <a:endParaRPr sz="8000" dirty="0">
              <a:solidFill>
                <a:srgbClr val="000000">
                  <a:alpha val="84705"/>
                </a:srgbClr>
              </a:solidFill>
              <a:latin typeface="Helvetica" pitchFamily="2" charset="0"/>
            </a:endParaRPr>
          </a:p>
        </p:txBody>
      </p:sp>
      <p:grpSp>
        <p:nvGrpSpPr>
          <p:cNvPr id="265" name="Группа"/>
          <p:cNvGrpSpPr/>
          <p:nvPr/>
        </p:nvGrpSpPr>
        <p:grpSpPr>
          <a:xfrm>
            <a:off x="5724781" y="1196039"/>
            <a:ext cx="1155825" cy="1115915"/>
            <a:chOff x="0" y="0"/>
            <a:chExt cx="1155823" cy="1115914"/>
          </a:xfrm>
        </p:grpSpPr>
        <p:sp>
          <p:nvSpPr>
            <p:cNvPr id="263"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64" name="7"/>
            <p:cNvSpPr txBox="1"/>
            <p:nvPr/>
          </p:nvSpPr>
          <p:spPr>
            <a:xfrm>
              <a:off x="39909" y="31714"/>
              <a:ext cx="111591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7</a:t>
              </a:r>
              <a:endParaRPr dirty="0">
                <a:latin typeface="Helvetica" pitchFamily="2" charset="0"/>
              </a:endParaRPr>
            </a:p>
          </p:txBody>
        </p:sp>
      </p:grpSp>
      <p:sp>
        <p:nvSpPr>
          <p:cNvPr id="3" name="Right Arrow 1">
            <a:extLst>
              <a:ext uri="{FF2B5EF4-FFF2-40B4-BE49-F238E27FC236}">
                <a16:creationId xmlns:a16="http://schemas.microsoft.com/office/drawing/2014/main" xmlns="" id="{F7850284-63BD-CC39-44A1-2634B6453922}"/>
              </a:ext>
            </a:extLst>
          </p:cNvPr>
          <p:cNvSpPr/>
          <p:nvPr/>
        </p:nvSpPr>
        <p:spPr>
          <a:xfrm>
            <a:off x="10228524" y="7698259"/>
            <a:ext cx="12200180" cy="1585032"/>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dirty="0">
                <a:latin typeface="Helvetica" pitchFamily="2" charset="0"/>
              </a:rPr>
              <a:t>Incentive Trips</a:t>
            </a:r>
          </a:p>
        </p:txBody>
      </p:sp>
      <p:sp>
        <p:nvSpPr>
          <p:cNvPr id="5" name="Right Arrow 1">
            <a:extLst>
              <a:ext uri="{FF2B5EF4-FFF2-40B4-BE49-F238E27FC236}">
                <a16:creationId xmlns:a16="http://schemas.microsoft.com/office/drawing/2014/main" xmlns="" id="{F5CB6E15-55C3-4E17-D697-BD4F913ADD2D}"/>
              </a:ext>
            </a:extLst>
          </p:cNvPr>
          <p:cNvSpPr/>
          <p:nvPr/>
        </p:nvSpPr>
        <p:spPr>
          <a:xfrm>
            <a:off x="13087350" y="9458799"/>
            <a:ext cx="9341354" cy="1585032"/>
          </a:xfrm>
          <a:prstGeom prst="rightArrow">
            <a:avLst/>
          </a:prstGeom>
          <a:solidFill>
            <a:srgbClr val="FF67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dirty="0">
                <a:latin typeface="Helvetica" pitchFamily="2" charset="0"/>
              </a:rPr>
              <a:t>Increased Residual</a:t>
            </a:r>
          </a:p>
        </p:txBody>
      </p:sp>
      <p:sp>
        <p:nvSpPr>
          <p:cNvPr id="6" name="Right Arrow 1">
            <a:extLst>
              <a:ext uri="{FF2B5EF4-FFF2-40B4-BE49-F238E27FC236}">
                <a16:creationId xmlns:a16="http://schemas.microsoft.com/office/drawing/2014/main" xmlns="" id="{ACA89FD6-A9B6-6787-6A48-C67094CA036A}"/>
              </a:ext>
            </a:extLst>
          </p:cNvPr>
          <p:cNvSpPr/>
          <p:nvPr/>
        </p:nvSpPr>
        <p:spPr>
          <a:xfrm>
            <a:off x="4517843" y="5915527"/>
            <a:ext cx="17910861" cy="1585032"/>
          </a:xfrm>
          <a:prstGeom prst="rightArrow">
            <a:avLst/>
          </a:prstGeom>
          <a:solidFill>
            <a:srgbClr val="3774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dirty="0">
                <a:latin typeface="Helvetica" pitchFamily="2" charset="0"/>
              </a:rPr>
              <a:t>Increasing CABs</a:t>
            </a:r>
          </a:p>
        </p:txBody>
      </p:sp>
      <p:sp>
        <p:nvSpPr>
          <p:cNvPr id="7" name="Rectangle 6">
            <a:extLst>
              <a:ext uri="{FF2B5EF4-FFF2-40B4-BE49-F238E27FC236}">
                <a16:creationId xmlns:a16="http://schemas.microsoft.com/office/drawing/2014/main" xmlns="" id="{65CC5777-5A42-0469-0948-C130F84FC644}"/>
              </a:ext>
            </a:extLst>
          </p:cNvPr>
          <p:cNvSpPr/>
          <p:nvPr/>
        </p:nvSpPr>
        <p:spPr>
          <a:xfrm>
            <a:off x="1381380" y="7890106"/>
            <a:ext cx="6138261" cy="2554545"/>
          </a:xfrm>
          <a:prstGeom prst="rect">
            <a:avLst/>
          </a:prstGeom>
        </p:spPr>
        <p:txBody>
          <a:bodyPr wrap="square">
            <a:spAutoFit/>
          </a:bodyPr>
          <a:lstStyle/>
          <a:p>
            <a:pPr algn="l">
              <a:lnSpc>
                <a:spcPct val="100000"/>
              </a:lnSpc>
              <a:spcBef>
                <a:spcPts val="1200"/>
              </a:spcBef>
              <a:spcAft>
                <a:spcPts val="600"/>
              </a:spcAft>
            </a:pPr>
            <a:r>
              <a:rPr lang="en-US" sz="4000" i="1" dirty="0">
                <a:solidFill>
                  <a:schemeClr val="bg2">
                    <a:lumMod val="50000"/>
                  </a:schemeClr>
                </a:solidFill>
                <a:latin typeface="Helvetica" pitchFamily="2" charset="0"/>
                <a:ea typeface="Calibri" panose="020F0502020204030204" pitchFamily="34" charset="0"/>
              </a:rPr>
              <a:t>Reaching higher earned positions is based on the number of personal and team customers.*</a:t>
            </a:r>
          </a:p>
        </p:txBody>
      </p:sp>
      <p:pic>
        <p:nvPicPr>
          <p:cNvPr id="10" name="Picture 9">
            <a:extLst>
              <a:ext uri="{FF2B5EF4-FFF2-40B4-BE49-F238E27FC236}">
                <a16:creationId xmlns:a16="http://schemas.microsoft.com/office/drawing/2014/main" xmlns="" id="{58541BAA-8242-67C2-8E64-288A1F4B0D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1380" y="3456943"/>
            <a:ext cx="20821395" cy="2241783"/>
          </a:xfrm>
          <a:prstGeom prst="rect">
            <a:avLst/>
          </a:prstGeom>
        </p:spPr>
      </p:pic>
      <p:sp>
        <p:nvSpPr>
          <p:cNvPr id="11" name="TextBox 10">
            <a:extLst>
              <a:ext uri="{FF2B5EF4-FFF2-40B4-BE49-F238E27FC236}">
                <a16:creationId xmlns:a16="http://schemas.microsoft.com/office/drawing/2014/main" xmlns="" id="{4BEE793E-3F19-02D2-5CE2-6F0DD244CA22}"/>
              </a:ext>
            </a:extLst>
          </p:cNvPr>
          <p:cNvSpPr txBox="1"/>
          <p:nvPr/>
        </p:nvSpPr>
        <p:spPr>
          <a:xfrm>
            <a:off x="3178628" y="11474671"/>
            <a:ext cx="18026743" cy="625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i="1" dirty="0">
                <a:solidFill>
                  <a:schemeClr val="bg2">
                    <a:lumMod val="25000"/>
                  </a:schemeClr>
                </a:solidFill>
                <a:effectLst/>
                <a:latin typeface="Helvetica" pitchFamily="2" charset="0"/>
              </a:rPr>
              <a:t>CABs increase as you move up earned positions. </a:t>
            </a:r>
          </a:p>
        </p:txBody>
      </p:sp>
      <p:sp>
        <p:nvSpPr>
          <p:cNvPr id="17" name="Линия">
            <a:extLst>
              <a:ext uri="{FF2B5EF4-FFF2-40B4-BE49-F238E27FC236}">
                <a16:creationId xmlns:a16="http://schemas.microsoft.com/office/drawing/2014/main" xmlns="" id="{D6B62CF9-51FD-3437-DCA8-707F46B3EAFA}"/>
              </a:ext>
            </a:extLst>
          </p:cNvPr>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 name="Линия">
            <a:extLst>
              <a:ext uri="{FF2B5EF4-FFF2-40B4-BE49-F238E27FC236}">
                <a16:creationId xmlns:a16="http://schemas.microsoft.com/office/drawing/2014/main" xmlns="" id="{3677893B-07A3-6C3A-EEC8-8E61ACCE0A37}"/>
              </a:ext>
            </a:extLst>
          </p:cNvPr>
          <p:cNvSpPr/>
          <p:nvPr/>
        </p:nvSpPr>
        <p:spPr>
          <a:xfrm>
            <a:off x="1458230" y="12169393"/>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 name="Refer to ACN Compensation Plan for details!">
            <a:extLst>
              <a:ext uri="{FF2B5EF4-FFF2-40B4-BE49-F238E27FC236}">
                <a16:creationId xmlns:a16="http://schemas.microsoft.com/office/drawing/2014/main" xmlns="" id="{AECD37FB-B6EF-277D-8845-4173BD718BFB}"/>
              </a:ext>
            </a:extLst>
          </p:cNvPr>
          <p:cNvSpPr txBox="1"/>
          <p:nvPr/>
        </p:nvSpPr>
        <p:spPr>
          <a:xfrm>
            <a:off x="-41841" y="12640116"/>
            <a:ext cx="11973596" cy="698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00000"/>
              </a:lnSpc>
              <a:spcBef>
                <a:spcPts val="3000"/>
              </a:spcBef>
              <a:defRPr sz="3800" i="1" spc="-114"/>
            </a:pPr>
            <a:r>
              <a:rPr lang="en-US" sz="3600" dirty="0">
                <a:solidFill>
                  <a:schemeClr val="bg2">
                    <a:lumMod val="75000"/>
                  </a:schemeClr>
                </a:solidFill>
                <a:latin typeface="Helvetica" pitchFamily="2" charset="0"/>
              </a:rPr>
              <a:t>*</a:t>
            </a:r>
            <a:r>
              <a:rPr sz="3600" dirty="0">
                <a:solidFill>
                  <a:schemeClr val="bg2">
                    <a:lumMod val="75000"/>
                  </a:schemeClr>
                </a:solidFill>
                <a:latin typeface="Helvetica" pitchFamily="2" charset="0"/>
              </a:rPr>
              <a:t>Refer to </a:t>
            </a:r>
            <a:r>
              <a:rPr lang="en-US" sz="3600" dirty="0">
                <a:solidFill>
                  <a:schemeClr val="bg2">
                    <a:lumMod val="75000"/>
                  </a:schemeClr>
                </a:solidFill>
                <a:latin typeface="Helvetica" pitchFamily="2" charset="0"/>
              </a:rPr>
              <a:t>the </a:t>
            </a:r>
            <a:r>
              <a:rPr sz="3600" dirty="0">
                <a:solidFill>
                  <a:schemeClr val="bg2">
                    <a:lumMod val="75000"/>
                  </a:schemeClr>
                </a:solidFill>
                <a:latin typeface="Helvetica" pitchFamily="2" charset="0"/>
              </a:rPr>
              <a:t>ACN Compensation Plan for </a:t>
            </a:r>
            <a:r>
              <a:rPr lang="en-US" sz="3600" dirty="0">
                <a:solidFill>
                  <a:schemeClr val="bg2">
                    <a:lumMod val="75000"/>
                  </a:schemeClr>
                </a:solidFill>
                <a:latin typeface="Helvetica" pitchFamily="2" charset="0"/>
              </a:rPr>
              <a:t>complete </a:t>
            </a:r>
            <a:r>
              <a:rPr sz="3600" dirty="0">
                <a:solidFill>
                  <a:schemeClr val="bg2">
                    <a:lumMod val="75000"/>
                  </a:schemeClr>
                </a:solidFill>
                <a:latin typeface="Helvetica" pitchFamily="2" charset="0"/>
              </a:rPr>
              <a:t>details! </a:t>
            </a:r>
          </a:p>
        </p:txBody>
      </p:sp>
      <p:pic>
        <p:nvPicPr>
          <p:cNvPr id="4" name="Picture 3" descr="Logo&#10;&#10;Description automatically generated">
            <a:extLst>
              <a:ext uri="{FF2B5EF4-FFF2-40B4-BE49-F238E27FC236}">
                <a16:creationId xmlns:a16="http://schemas.microsoft.com/office/drawing/2014/main" xmlns="" id="{25C43C88-0B4D-CB89-7406-D1CC48F66D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688F1B48-4018-AF20-E4CF-EC8F0A8E8A67}"/>
              </a:ext>
            </a:extLst>
          </p:cNvPr>
          <p:cNvSpPr/>
          <p:nvPr/>
        </p:nvSpPr>
        <p:spPr>
          <a:xfrm>
            <a:off x="-1" y="-9080"/>
            <a:ext cx="24384001" cy="13725080"/>
          </a:xfrm>
          <a:prstGeom prst="rect">
            <a:avLst/>
          </a:prstGeom>
          <a:gradFill>
            <a:gsLst>
              <a:gs pos="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xmlns="" id="{57C13C00-5C16-0178-4B96-1531A59961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73698" y="108135"/>
            <a:ext cx="4614926" cy="4263791"/>
          </a:xfrm>
          <a:prstGeom prst="rect">
            <a:avLst/>
          </a:prstGeom>
        </p:spPr>
      </p:pic>
      <p:sp>
        <p:nvSpPr>
          <p:cNvPr id="315" name="Линия"/>
          <p:cNvSpPr/>
          <p:nvPr/>
        </p:nvSpPr>
        <p:spPr>
          <a:xfrm>
            <a:off x="4283062" y="2744317"/>
            <a:ext cx="18719558" cy="18958"/>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 name="vA">
            <a:extLst>
              <a:ext uri="{FF2B5EF4-FFF2-40B4-BE49-F238E27FC236}">
                <a16:creationId xmlns:a16="http://schemas.microsoft.com/office/drawing/2014/main" xmlns="" id="{CB48AE92-CB49-46FF-AAD6-03B4C7B99B9B}"/>
              </a:ext>
            </a:extLst>
          </p:cNvPr>
          <p:cNvSpPr/>
          <p:nvPr/>
        </p:nvSpPr>
        <p:spPr>
          <a:xfrm>
            <a:off x="5715000" y="7375154"/>
            <a:ext cx="12001500" cy="4178762"/>
          </a:xfrm>
          <a:prstGeom prst="rect">
            <a:avLst/>
          </a:prstGeom>
          <a:solidFill>
            <a:schemeClr val="bg1"/>
          </a:solidFill>
          <a:ln w="5715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endParaRPr dirty="0">
              <a:latin typeface="Helvetica" pitchFamily="2" charset="0"/>
            </a:endParaRPr>
          </a:p>
        </p:txBody>
      </p:sp>
      <p:sp>
        <p:nvSpPr>
          <p:cNvPr id="22" name="2">
            <a:extLst>
              <a:ext uri="{FF2B5EF4-FFF2-40B4-BE49-F238E27FC236}">
                <a16:creationId xmlns:a16="http://schemas.microsoft.com/office/drawing/2014/main" xmlns="" id="{2765BEE4-FB98-471E-8AD8-CBEB805C978A}"/>
              </a:ext>
            </a:extLst>
          </p:cNvPr>
          <p:cNvSpPr txBox="1"/>
          <p:nvPr/>
        </p:nvSpPr>
        <p:spPr>
          <a:xfrm>
            <a:off x="1615932" y="10699501"/>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sp>
        <p:nvSpPr>
          <p:cNvPr id="34" name="vA">
            <a:extLst>
              <a:ext uri="{FF2B5EF4-FFF2-40B4-BE49-F238E27FC236}">
                <a16:creationId xmlns:a16="http://schemas.microsoft.com/office/drawing/2014/main" xmlns="" id="{75526657-F4C1-6342-8435-A3F501FADB14}"/>
              </a:ext>
            </a:extLst>
          </p:cNvPr>
          <p:cNvSpPr/>
          <p:nvPr/>
        </p:nvSpPr>
        <p:spPr>
          <a:xfrm>
            <a:off x="1888777" y="3868035"/>
            <a:ext cx="9275409" cy="2604374"/>
          </a:xfrm>
          <a:prstGeom prst="rect">
            <a:avLst/>
          </a:prstGeom>
          <a:solidFill>
            <a:srgbClr val="F0F3FC"/>
          </a:solidFill>
          <a:ln w="5715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endParaRPr dirty="0">
              <a:latin typeface="Helvetica" pitchFamily="2" charset="0"/>
            </a:endParaRPr>
          </a:p>
        </p:txBody>
      </p:sp>
      <p:sp>
        <p:nvSpPr>
          <p:cNvPr id="30" name="vA">
            <a:extLst>
              <a:ext uri="{FF2B5EF4-FFF2-40B4-BE49-F238E27FC236}">
                <a16:creationId xmlns:a16="http://schemas.microsoft.com/office/drawing/2014/main" xmlns="" id="{918E1A3E-199C-D747-B02F-9A476141A6E6}"/>
              </a:ext>
            </a:extLst>
          </p:cNvPr>
          <p:cNvSpPr/>
          <p:nvPr/>
        </p:nvSpPr>
        <p:spPr>
          <a:xfrm>
            <a:off x="12192000" y="3868035"/>
            <a:ext cx="9275409" cy="2604374"/>
          </a:xfrm>
          <a:prstGeom prst="rect">
            <a:avLst/>
          </a:prstGeom>
          <a:solidFill>
            <a:srgbClr val="F0F3FC"/>
          </a:solidFill>
          <a:ln w="57150">
            <a:solidFill>
              <a:srgbClr val="00275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endParaRPr dirty="0">
              <a:latin typeface="Helvetica" pitchFamily="2" charset="0"/>
            </a:endParaRPr>
          </a:p>
        </p:txBody>
      </p:sp>
      <p:sp>
        <p:nvSpPr>
          <p:cNvPr id="32" name="2">
            <a:extLst>
              <a:ext uri="{FF2B5EF4-FFF2-40B4-BE49-F238E27FC236}">
                <a16:creationId xmlns:a16="http://schemas.microsoft.com/office/drawing/2014/main" xmlns="" id="{5B60B9F5-0C90-384D-90D6-EEED2F6A5FC6}"/>
              </a:ext>
            </a:extLst>
          </p:cNvPr>
          <p:cNvSpPr txBox="1"/>
          <p:nvPr/>
        </p:nvSpPr>
        <p:spPr>
          <a:xfrm>
            <a:off x="1615932" y="4489140"/>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sp>
        <p:nvSpPr>
          <p:cNvPr id="40" name="SCHEDULE…">
            <a:extLst>
              <a:ext uri="{FF2B5EF4-FFF2-40B4-BE49-F238E27FC236}">
                <a16:creationId xmlns:a16="http://schemas.microsoft.com/office/drawing/2014/main" xmlns="" id="{B9332E61-6AD2-104C-BB56-4739028A7F2F}"/>
              </a:ext>
            </a:extLst>
          </p:cNvPr>
          <p:cNvSpPr txBox="1"/>
          <p:nvPr/>
        </p:nvSpPr>
        <p:spPr>
          <a:xfrm>
            <a:off x="2428581" y="3941420"/>
            <a:ext cx="8105636" cy="253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sz="5400" b="1" dirty="0">
                <a:solidFill>
                  <a:schemeClr val="tx2"/>
                </a:solidFill>
                <a:latin typeface="Helvetica" pitchFamily="2" charset="0"/>
              </a:rPr>
              <a:t>           Online</a:t>
            </a:r>
          </a:p>
          <a:p>
            <a:pPr marL="114300" indent="-114300">
              <a:lnSpc>
                <a:spcPct val="100000"/>
              </a:lnSpc>
              <a:defRPr sz="5700">
                <a:solidFill>
                  <a:schemeClr val="accent1">
                    <a:hueOff val="114395"/>
                    <a:lumOff val="-24975"/>
                  </a:schemeClr>
                </a:solidFill>
              </a:defRPr>
            </a:pPr>
            <a:r>
              <a:rPr lang="en-US" sz="5400" dirty="0">
                <a:solidFill>
                  <a:schemeClr val="tx2"/>
                </a:solidFill>
                <a:latin typeface="Helvetica" pitchFamily="2" charset="0"/>
              </a:rPr>
              <a:t>Presentations &amp; Trainings</a:t>
            </a:r>
          </a:p>
        </p:txBody>
      </p:sp>
      <p:grpSp>
        <p:nvGrpSpPr>
          <p:cNvPr id="25" name="Группа">
            <a:extLst>
              <a:ext uri="{FF2B5EF4-FFF2-40B4-BE49-F238E27FC236}">
                <a16:creationId xmlns:a16="http://schemas.microsoft.com/office/drawing/2014/main" xmlns="" id="{5C42A33D-CBBC-4640-3F75-7CD7645128FA}"/>
              </a:ext>
            </a:extLst>
          </p:cNvPr>
          <p:cNvGrpSpPr/>
          <p:nvPr/>
        </p:nvGrpSpPr>
        <p:grpSpPr>
          <a:xfrm>
            <a:off x="6038087" y="1161993"/>
            <a:ext cx="1466296" cy="1412461"/>
            <a:chOff x="-42531" y="0"/>
            <a:chExt cx="1158445" cy="1115914"/>
          </a:xfrm>
        </p:grpSpPr>
        <p:sp>
          <p:nvSpPr>
            <p:cNvPr id="27" name="Кружок">
              <a:extLst>
                <a:ext uri="{FF2B5EF4-FFF2-40B4-BE49-F238E27FC236}">
                  <a16:creationId xmlns:a16="http://schemas.microsoft.com/office/drawing/2014/main" xmlns="" id="{AC73ED5F-DEE6-C180-AE84-D2CEC77AEFAF}"/>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8" name="8">
              <a:extLst>
                <a:ext uri="{FF2B5EF4-FFF2-40B4-BE49-F238E27FC236}">
                  <a16:creationId xmlns:a16="http://schemas.microsoft.com/office/drawing/2014/main" xmlns="" id="{3FEF6915-D4D2-1A57-526B-86CBEC9C67DA}"/>
                </a:ext>
              </a:extLst>
            </p:cNvPr>
            <p:cNvSpPr txBox="1"/>
            <p:nvPr/>
          </p:nvSpPr>
          <p:spPr>
            <a:xfrm>
              <a:off x="-42531" y="8961"/>
              <a:ext cx="111591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spc="-300" dirty="0">
                  <a:latin typeface="Helvetica" pitchFamily="2" charset="0"/>
                </a:rPr>
                <a:t>8</a:t>
              </a:r>
              <a:endParaRPr spc="-300" dirty="0">
                <a:latin typeface="Helvetica" pitchFamily="2" charset="0"/>
              </a:endParaRPr>
            </a:p>
          </p:txBody>
        </p:sp>
      </p:grpSp>
      <p:sp>
        <p:nvSpPr>
          <p:cNvPr id="29" name="What’s Next? - Training and Support">
            <a:extLst>
              <a:ext uri="{FF2B5EF4-FFF2-40B4-BE49-F238E27FC236}">
                <a16:creationId xmlns:a16="http://schemas.microsoft.com/office/drawing/2014/main" xmlns="" id="{80AB1198-4DCA-78B3-8DA0-E3387023149B}"/>
              </a:ext>
            </a:extLst>
          </p:cNvPr>
          <p:cNvSpPr txBox="1"/>
          <p:nvPr/>
        </p:nvSpPr>
        <p:spPr>
          <a:xfrm>
            <a:off x="7778638" y="1409061"/>
            <a:ext cx="9435274" cy="1166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000" dirty="0">
                <a:solidFill>
                  <a:srgbClr val="5092D4">
                    <a:alpha val="84705"/>
                  </a:srgbClr>
                </a:solidFill>
                <a:latin typeface="Helvetica" pitchFamily="2" charset="0"/>
              </a:rPr>
              <a:t>Training &amp; Support</a:t>
            </a:r>
            <a:endParaRPr sz="8000" dirty="0">
              <a:solidFill>
                <a:srgbClr val="5092D4">
                  <a:alpha val="84705"/>
                </a:srgbClr>
              </a:solidFill>
              <a:latin typeface="Helvetica" pitchFamily="2" charset="0"/>
            </a:endParaRPr>
          </a:p>
        </p:txBody>
      </p:sp>
      <p:sp>
        <p:nvSpPr>
          <p:cNvPr id="35" name="SCHEDULE…">
            <a:extLst>
              <a:ext uri="{FF2B5EF4-FFF2-40B4-BE49-F238E27FC236}">
                <a16:creationId xmlns:a16="http://schemas.microsoft.com/office/drawing/2014/main" xmlns="" id="{81CF6E9A-9E0C-E94B-9107-7F8EB1EEF5A4}"/>
              </a:ext>
            </a:extLst>
          </p:cNvPr>
          <p:cNvSpPr txBox="1"/>
          <p:nvPr/>
        </p:nvSpPr>
        <p:spPr>
          <a:xfrm>
            <a:off x="12496275" y="3828104"/>
            <a:ext cx="8666858" cy="253098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sz="5400" b="1" dirty="0">
                <a:solidFill>
                  <a:schemeClr val="tx2"/>
                </a:solidFill>
                <a:latin typeface="Helvetica" pitchFamily="2" charset="0"/>
              </a:rPr>
              <a:t>Your Team’s </a:t>
            </a:r>
          </a:p>
          <a:p>
            <a:pPr marL="114300" indent="-114300">
              <a:lnSpc>
                <a:spcPct val="100000"/>
              </a:lnSpc>
              <a:defRPr sz="5700">
                <a:solidFill>
                  <a:schemeClr val="accent1">
                    <a:hueOff val="114395"/>
                    <a:lumOff val="-24975"/>
                  </a:schemeClr>
                </a:solidFill>
              </a:defRPr>
            </a:pPr>
            <a:r>
              <a:rPr lang="en-US" sz="5400" dirty="0">
                <a:solidFill>
                  <a:schemeClr val="tx2"/>
                </a:solidFill>
                <a:latin typeface="Helvetica" pitchFamily="2" charset="0"/>
              </a:rPr>
              <a:t>In-Person &amp; Virtual Events </a:t>
            </a:r>
          </a:p>
        </p:txBody>
      </p:sp>
      <p:pic>
        <p:nvPicPr>
          <p:cNvPr id="2" name="Picture 1">
            <a:extLst>
              <a:ext uri="{FF2B5EF4-FFF2-40B4-BE49-F238E27FC236}">
                <a16:creationId xmlns:a16="http://schemas.microsoft.com/office/drawing/2014/main" xmlns="" id="{6C02D322-DBB5-CE2E-D645-B0F22D016052}"/>
              </a:ext>
            </a:extLst>
          </p:cNvPr>
          <p:cNvPicPr>
            <a:picLocks noChangeAspect="1"/>
          </p:cNvPicPr>
          <p:nvPr/>
        </p:nvPicPr>
        <p:blipFill>
          <a:blip r:embed="rId5" cstate="print">
            <a:duotone>
              <a:prstClr val="black"/>
              <a:schemeClr val="accent3">
                <a:tint val="45000"/>
                <a:satMod val="400000"/>
              </a:schemeClr>
            </a:duotone>
            <a:alphaModFix amt="70000"/>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229095" y="4463235"/>
            <a:ext cx="2011680" cy="537882"/>
          </a:xfrm>
          <a:prstGeom prst="rect">
            <a:avLst/>
          </a:prstGeom>
        </p:spPr>
      </p:pic>
      <p:grpSp>
        <p:nvGrpSpPr>
          <p:cNvPr id="12" name="Group 11">
            <a:extLst>
              <a:ext uri="{FF2B5EF4-FFF2-40B4-BE49-F238E27FC236}">
                <a16:creationId xmlns:a16="http://schemas.microsoft.com/office/drawing/2014/main" xmlns="" id="{DF7F7D0A-B03E-8174-CA27-6ACE2BC8692F}"/>
              </a:ext>
            </a:extLst>
          </p:cNvPr>
          <p:cNvGrpSpPr/>
          <p:nvPr/>
        </p:nvGrpSpPr>
        <p:grpSpPr>
          <a:xfrm>
            <a:off x="8753337" y="7827901"/>
            <a:ext cx="5620909" cy="898640"/>
            <a:chOff x="6744318" y="7415881"/>
            <a:chExt cx="5620909" cy="898640"/>
          </a:xfrm>
        </p:grpSpPr>
        <p:sp>
          <p:nvSpPr>
            <p:cNvPr id="21" name="SCHEDULE…">
              <a:extLst>
                <a:ext uri="{FF2B5EF4-FFF2-40B4-BE49-F238E27FC236}">
                  <a16:creationId xmlns:a16="http://schemas.microsoft.com/office/drawing/2014/main" xmlns="" id="{2B2CF99E-6DAD-4EBB-B94B-0A0AEE32B3D4}"/>
                </a:ext>
              </a:extLst>
            </p:cNvPr>
            <p:cNvSpPr txBox="1"/>
            <p:nvPr/>
          </p:nvSpPr>
          <p:spPr>
            <a:xfrm>
              <a:off x="8525198" y="7415881"/>
              <a:ext cx="3840029" cy="898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sz="5400" b="1" dirty="0">
                  <a:solidFill>
                    <a:schemeClr val="tx2"/>
                  </a:solidFill>
                  <a:latin typeface="Helvetica" pitchFamily="2" charset="0"/>
                </a:rPr>
                <a:t>In-Person</a:t>
              </a:r>
            </a:p>
          </p:txBody>
        </p:sp>
        <p:pic>
          <p:nvPicPr>
            <p:cNvPr id="3" name="Picture 2">
              <a:extLst>
                <a:ext uri="{FF2B5EF4-FFF2-40B4-BE49-F238E27FC236}">
                  <a16:creationId xmlns:a16="http://schemas.microsoft.com/office/drawing/2014/main" xmlns="" id="{F0F933EA-430A-E936-29C3-EABF07C45E1F}"/>
                </a:ext>
              </a:extLst>
            </p:cNvPr>
            <p:cNvPicPr>
              <a:picLocks noChangeAspect="1"/>
            </p:cNvPicPr>
            <p:nvPr/>
          </p:nvPicPr>
          <p:blipFill rotWithShape="1">
            <a:blip r:embed="rId5" cstate="print">
              <a:duotone>
                <a:prstClr val="black"/>
                <a:schemeClr val="accent3">
                  <a:tint val="45000"/>
                  <a:satMod val="400000"/>
                </a:schemeClr>
              </a:duotone>
              <a:alphaModFix amt="76000"/>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p:blipFill>
          <p:spPr>
            <a:xfrm>
              <a:off x="6744318" y="7546363"/>
              <a:ext cx="2011680" cy="537882"/>
            </a:xfrm>
            <a:prstGeom prst="rect">
              <a:avLst/>
            </a:prstGeom>
          </p:spPr>
        </p:pic>
      </p:grpSp>
      <p:sp>
        <p:nvSpPr>
          <p:cNvPr id="16" name="TextBox 15">
            <a:extLst>
              <a:ext uri="{FF2B5EF4-FFF2-40B4-BE49-F238E27FC236}">
                <a16:creationId xmlns:a16="http://schemas.microsoft.com/office/drawing/2014/main" xmlns="" id="{B971A00D-595B-65E9-E3EC-44D19D4A23E7}"/>
              </a:ext>
            </a:extLst>
          </p:cNvPr>
          <p:cNvSpPr txBox="1"/>
          <p:nvPr/>
        </p:nvSpPr>
        <p:spPr>
          <a:xfrm>
            <a:off x="7605668" y="10201783"/>
            <a:ext cx="8022733"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4300" indent="-114300">
              <a:lnSpc>
                <a:spcPct val="100000"/>
              </a:lnSpc>
              <a:defRPr sz="5700">
                <a:solidFill>
                  <a:schemeClr val="accent1">
                    <a:hueOff val="114395"/>
                    <a:lumOff val="-24975"/>
                  </a:schemeClr>
                </a:solidFill>
              </a:defRPr>
            </a:pPr>
            <a:r>
              <a:rPr lang="en-US" sz="5400" dirty="0">
                <a:solidFill>
                  <a:schemeClr val="tx2"/>
                </a:solidFill>
                <a:latin typeface="Helvetica" pitchFamily="2" charset="0"/>
              </a:rPr>
              <a:t>Training Events</a:t>
            </a:r>
          </a:p>
        </p:txBody>
      </p:sp>
      <p:grpSp>
        <p:nvGrpSpPr>
          <p:cNvPr id="18" name="Group 17">
            <a:extLst>
              <a:ext uri="{FF2B5EF4-FFF2-40B4-BE49-F238E27FC236}">
                <a16:creationId xmlns:a16="http://schemas.microsoft.com/office/drawing/2014/main" xmlns="" id="{D5E29179-E034-017E-AAE9-92B8CBFAEAC6}"/>
              </a:ext>
            </a:extLst>
          </p:cNvPr>
          <p:cNvGrpSpPr/>
          <p:nvPr/>
        </p:nvGrpSpPr>
        <p:grpSpPr>
          <a:xfrm>
            <a:off x="6630895" y="8625587"/>
            <a:ext cx="10200879" cy="1535262"/>
            <a:chOff x="6516595" y="8139812"/>
            <a:chExt cx="10200879" cy="1535262"/>
          </a:xfrm>
        </p:grpSpPr>
        <p:pic>
          <p:nvPicPr>
            <p:cNvPr id="5" name="Picture 4" descr="Logo&#10;&#10;Description automatically generated">
              <a:extLst>
                <a:ext uri="{FF2B5EF4-FFF2-40B4-BE49-F238E27FC236}">
                  <a16:creationId xmlns:a16="http://schemas.microsoft.com/office/drawing/2014/main" xmlns="" id="{E5E8A0A1-4D5A-5924-C25C-E23D5054180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0097"/>
            <a:stretch/>
          </p:blipFill>
          <p:spPr>
            <a:xfrm>
              <a:off x="6516595" y="8139812"/>
              <a:ext cx="4556791" cy="1519522"/>
            </a:xfrm>
            <a:prstGeom prst="rect">
              <a:avLst/>
            </a:prstGeom>
          </p:spPr>
        </p:pic>
        <p:pic>
          <p:nvPicPr>
            <p:cNvPr id="10" name="Picture 9" descr="Icon&#10;&#10;Description automatically generated">
              <a:extLst>
                <a:ext uri="{FF2B5EF4-FFF2-40B4-BE49-F238E27FC236}">
                  <a16:creationId xmlns:a16="http://schemas.microsoft.com/office/drawing/2014/main" xmlns="" id="{8641E6C1-ADC6-3913-2695-0C6CF88C8A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66272" y="8701988"/>
              <a:ext cx="4651202" cy="898640"/>
            </a:xfrm>
            <a:prstGeom prst="rect">
              <a:avLst/>
            </a:prstGeom>
          </p:spPr>
        </p:pic>
        <p:sp>
          <p:nvSpPr>
            <p:cNvPr id="17" name="TextBox 16">
              <a:extLst>
                <a:ext uri="{FF2B5EF4-FFF2-40B4-BE49-F238E27FC236}">
                  <a16:creationId xmlns:a16="http://schemas.microsoft.com/office/drawing/2014/main" xmlns="" id="{E62FAAD0-2699-7E63-F06C-94689F2DF24F}"/>
                </a:ext>
              </a:extLst>
            </p:cNvPr>
            <p:cNvSpPr txBox="1"/>
            <p:nvPr/>
          </p:nvSpPr>
          <p:spPr>
            <a:xfrm>
              <a:off x="7577093" y="8751744"/>
              <a:ext cx="8022733"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4300" indent="-114300">
                <a:lnSpc>
                  <a:spcPct val="100000"/>
                </a:lnSpc>
                <a:defRPr sz="5700">
                  <a:solidFill>
                    <a:schemeClr val="accent1">
                      <a:hueOff val="114395"/>
                      <a:lumOff val="-24975"/>
                    </a:schemeClr>
                  </a:solidFill>
                </a:defRPr>
              </a:pPr>
              <a:r>
                <a:rPr lang="en-US" sz="5400" dirty="0">
                  <a:solidFill>
                    <a:schemeClr val="tx2"/>
                  </a:solidFill>
                  <a:latin typeface="Helvetica" pitchFamily="2" charset="0"/>
                </a:rPr>
                <a:t>&amp;</a:t>
              </a:r>
            </a:p>
          </p:txBody>
        </p:sp>
      </p:grpSp>
      <p:sp>
        <p:nvSpPr>
          <p:cNvPr id="20" name="Rectangle 19">
            <a:extLst>
              <a:ext uri="{FF2B5EF4-FFF2-40B4-BE49-F238E27FC236}">
                <a16:creationId xmlns:a16="http://schemas.microsoft.com/office/drawing/2014/main" xmlns="" id="{5F9BFD72-FC2E-8676-421A-04B3342A40E0}"/>
              </a:ext>
            </a:extLst>
          </p:cNvPr>
          <p:cNvSpPr/>
          <p:nvPr/>
        </p:nvSpPr>
        <p:spPr>
          <a:xfrm>
            <a:off x="1744752" y="12717353"/>
            <a:ext cx="26730468" cy="681790"/>
          </a:xfrm>
          <a:prstGeom prst="rect">
            <a:avLst/>
          </a:prstGeom>
        </p:spPr>
        <p:txBody>
          <a:bodyPr wrap="square">
            <a:spAutoFit/>
          </a:bodyPr>
          <a:lstStyle/>
          <a:p>
            <a:pPr algn="l"/>
            <a:r>
              <a:rPr lang="en-US" sz="4900" dirty="0">
                <a:latin typeface="Helvetica Light" panose="020B0403020202020204" pitchFamily="34" charset="0"/>
              </a:rPr>
              <a:t>IN BUSINESS FOR YOURSELF, </a:t>
            </a:r>
            <a:r>
              <a:rPr lang="en-US" sz="6000" b="1" i="1" u="sng" dirty="0">
                <a:solidFill>
                  <a:srgbClr val="4B8DCD"/>
                </a:solidFill>
                <a:latin typeface="Helvetica" pitchFamily="2" charset="0"/>
              </a:rPr>
              <a:t>NEVER</a:t>
            </a:r>
            <a:r>
              <a:rPr lang="en-US" sz="4800" dirty="0">
                <a:solidFill>
                  <a:srgbClr val="4B8DCD"/>
                </a:solidFill>
                <a:latin typeface="Helvetica" pitchFamily="2" charset="0"/>
              </a:rPr>
              <a:t>  </a:t>
            </a:r>
            <a:r>
              <a:rPr lang="en-US" sz="4900" dirty="0">
                <a:latin typeface="Helvetica Light" panose="020B0403020202020204" pitchFamily="34" charset="0"/>
              </a:rPr>
              <a:t>BY YOURSELF</a:t>
            </a:r>
          </a:p>
        </p:txBody>
      </p:sp>
      <p:pic>
        <p:nvPicPr>
          <p:cNvPr id="4" name="Picture 3" descr="Logo&#10;&#10;Description automatically generated">
            <a:extLst>
              <a:ext uri="{FF2B5EF4-FFF2-40B4-BE49-F238E27FC236}">
                <a16:creationId xmlns:a16="http://schemas.microsoft.com/office/drawing/2014/main" xmlns="" id="{7D21E574-4657-5DF6-4B88-C74DFE302E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5AA1855-A612-990D-913B-F8A6C4F361A4}"/>
              </a:ext>
            </a:extLst>
          </p:cNvPr>
          <p:cNvSpPr/>
          <p:nvPr/>
        </p:nvSpPr>
        <p:spPr>
          <a:xfrm>
            <a:off x="-1" y="-9080"/>
            <a:ext cx="24384001" cy="13725080"/>
          </a:xfrm>
          <a:prstGeom prst="rect">
            <a:avLst/>
          </a:prstGeom>
          <a:gradFill>
            <a:gsLst>
              <a:gs pos="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5" name="Линия"/>
          <p:cNvSpPr/>
          <p:nvPr/>
        </p:nvSpPr>
        <p:spPr>
          <a:xfrm>
            <a:off x="4283062" y="2744317"/>
            <a:ext cx="18719558" cy="18958"/>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 name="vA">
            <a:extLst>
              <a:ext uri="{FF2B5EF4-FFF2-40B4-BE49-F238E27FC236}">
                <a16:creationId xmlns:a16="http://schemas.microsoft.com/office/drawing/2014/main" xmlns="" id="{CB48AE92-CB49-46FF-AAD6-03B4C7B99B9B}"/>
              </a:ext>
            </a:extLst>
          </p:cNvPr>
          <p:cNvSpPr/>
          <p:nvPr/>
        </p:nvSpPr>
        <p:spPr>
          <a:xfrm>
            <a:off x="1891111" y="8199362"/>
            <a:ext cx="6404925" cy="2812358"/>
          </a:xfrm>
          <a:prstGeom prst="rect">
            <a:avLst/>
          </a:prstGeom>
          <a:solidFill>
            <a:srgbClr val="F0F3FC"/>
          </a:solidFill>
          <a:ln w="5715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endParaRPr dirty="0">
              <a:latin typeface="Helvetica" pitchFamily="2" charset="0"/>
            </a:endParaRPr>
          </a:p>
        </p:txBody>
      </p:sp>
      <p:sp>
        <p:nvSpPr>
          <p:cNvPr id="21" name="SCHEDULE…">
            <a:extLst>
              <a:ext uri="{FF2B5EF4-FFF2-40B4-BE49-F238E27FC236}">
                <a16:creationId xmlns:a16="http://schemas.microsoft.com/office/drawing/2014/main" xmlns="" id="{2B2CF99E-6DAD-4EBB-B94B-0A0AEE32B3D4}"/>
              </a:ext>
            </a:extLst>
          </p:cNvPr>
          <p:cNvSpPr txBox="1"/>
          <p:nvPr/>
        </p:nvSpPr>
        <p:spPr>
          <a:xfrm>
            <a:off x="1875336" y="8349798"/>
            <a:ext cx="6404925" cy="2511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Participate </a:t>
            </a:r>
            <a:r>
              <a:rPr lang="en-US" dirty="0">
                <a:solidFill>
                  <a:schemeClr val="tx2"/>
                </a:solidFill>
                <a:latin typeface="Helvetica" pitchFamily="2" charset="0"/>
              </a:rPr>
              <a:t>in Training</a:t>
            </a:r>
          </a:p>
        </p:txBody>
      </p:sp>
      <p:sp>
        <p:nvSpPr>
          <p:cNvPr id="22" name="2">
            <a:extLst>
              <a:ext uri="{FF2B5EF4-FFF2-40B4-BE49-F238E27FC236}">
                <a16:creationId xmlns:a16="http://schemas.microsoft.com/office/drawing/2014/main" xmlns="" id="{2765BEE4-FB98-471E-8AD8-CBEB805C978A}"/>
              </a:ext>
            </a:extLst>
          </p:cNvPr>
          <p:cNvSpPr txBox="1"/>
          <p:nvPr/>
        </p:nvSpPr>
        <p:spPr>
          <a:xfrm>
            <a:off x="1618266" y="9131335"/>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sp>
        <p:nvSpPr>
          <p:cNvPr id="24" name="vA">
            <a:extLst>
              <a:ext uri="{FF2B5EF4-FFF2-40B4-BE49-F238E27FC236}">
                <a16:creationId xmlns:a16="http://schemas.microsoft.com/office/drawing/2014/main" xmlns="" id="{BD3C158C-706A-442E-A7C4-823E56E50B4F}"/>
              </a:ext>
            </a:extLst>
          </p:cNvPr>
          <p:cNvSpPr/>
          <p:nvPr/>
        </p:nvSpPr>
        <p:spPr>
          <a:xfrm>
            <a:off x="8850747" y="8214324"/>
            <a:ext cx="6682505" cy="2812358"/>
          </a:xfrm>
          <a:prstGeom prst="rect">
            <a:avLst/>
          </a:prstGeom>
          <a:solidFill>
            <a:srgbClr val="F0F3FC"/>
          </a:solidFill>
          <a:ln w="57150">
            <a:solidFill>
              <a:schemeClr val="accent6"/>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endParaRPr dirty="0">
              <a:solidFill>
                <a:schemeClr val="tx1">
                  <a:lumMod val="20000"/>
                  <a:lumOff val="80000"/>
                </a:schemeClr>
              </a:solidFill>
              <a:latin typeface="Helvetica" pitchFamily="2" charset="0"/>
            </a:endParaRPr>
          </a:p>
        </p:txBody>
      </p:sp>
      <p:sp>
        <p:nvSpPr>
          <p:cNvPr id="26" name="SCHEDULE…">
            <a:extLst>
              <a:ext uri="{FF2B5EF4-FFF2-40B4-BE49-F238E27FC236}">
                <a16:creationId xmlns:a16="http://schemas.microsoft.com/office/drawing/2014/main" xmlns="" id="{A31AA249-7AD5-4C38-A42B-B438C8AA153B}"/>
              </a:ext>
            </a:extLst>
          </p:cNvPr>
          <p:cNvSpPr txBox="1"/>
          <p:nvPr/>
        </p:nvSpPr>
        <p:spPr>
          <a:xfrm>
            <a:off x="8848413" y="8309881"/>
            <a:ext cx="6682505" cy="253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Acquire Customers</a:t>
            </a:r>
          </a:p>
        </p:txBody>
      </p:sp>
      <p:sp>
        <p:nvSpPr>
          <p:cNvPr id="34" name="vA">
            <a:extLst>
              <a:ext uri="{FF2B5EF4-FFF2-40B4-BE49-F238E27FC236}">
                <a16:creationId xmlns:a16="http://schemas.microsoft.com/office/drawing/2014/main" xmlns="" id="{75526657-F4C1-6342-8435-A3F501FADB14}"/>
              </a:ext>
            </a:extLst>
          </p:cNvPr>
          <p:cNvSpPr/>
          <p:nvPr/>
        </p:nvSpPr>
        <p:spPr>
          <a:xfrm>
            <a:off x="8848413" y="4896848"/>
            <a:ext cx="6682505" cy="2812358"/>
          </a:xfrm>
          <a:prstGeom prst="rect">
            <a:avLst/>
          </a:prstGeom>
          <a:solidFill>
            <a:srgbClr val="F0F3FC"/>
          </a:solidFill>
          <a:ln w="5715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endParaRPr dirty="0">
              <a:latin typeface="Helvetica" pitchFamily="2" charset="0"/>
            </a:endParaRPr>
          </a:p>
        </p:txBody>
      </p:sp>
      <p:sp>
        <p:nvSpPr>
          <p:cNvPr id="35" name="SCHEDULE…">
            <a:extLst>
              <a:ext uri="{FF2B5EF4-FFF2-40B4-BE49-F238E27FC236}">
                <a16:creationId xmlns:a16="http://schemas.microsoft.com/office/drawing/2014/main" xmlns="" id="{81CF6E9A-9E0C-E94B-9107-7F8EB1EEF5A4}"/>
              </a:ext>
            </a:extLst>
          </p:cNvPr>
          <p:cNvSpPr txBox="1"/>
          <p:nvPr/>
        </p:nvSpPr>
        <p:spPr>
          <a:xfrm>
            <a:off x="8834971" y="5125160"/>
            <a:ext cx="6682505" cy="253098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Utilize </a:t>
            </a:r>
            <a:r>
              <a:rPr lang="en-US" dirty="0">
                <a:solidFill>
                  <a:schemeClr val="tx2"/>
                </a:solidFill>
                <a:latin typeface="Helvetica" pitchFamily="2" charset="0"/>
              </a:rPr>
              <a:t>Support System</a:t>
            </a:r>
          </a:p>
        </p:txBody>
      </p:sp>
      <p:sp>
        <p:nvSpPr>
          <p:cNvPr id="30" name="vA">
            <a:extLst>
              <a:ext uri="{FF2B5EF4-FFF2-40B4-BE49-F238E27FC236}">
                <a16:creationId xmlns:a16="http://schemas.microsoft.com/office/drawing/2014/main" xmlns="" id="{918E1A3E-199C-D747-B02F-9A476141A6E6}"/>
              </a:ext>
            </a:extLst>
          </p:cNvPr>
          <p:cNvSpPr/>
          <p:nvPr/>
        </p:nvSpPr>
        <p:spPr>
          <a:xfrm>
            <a:off x="1888777" y="4881886"/>
            <a:ext cx="6404925" cy="2812358"/>
          </a:xfrm>
          <a:prstGeom prst="rect">
            <a:avLst/>
          </a:prstGeom>
          <a:solidFill>
            <a:srgbClr val="F0F3FC"/>
          </a:solidFill>
          <a:ln w="57150">
            <a:solidFill>
              <a:srgbClr val="00275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endParaRPr dirty="0">
              <a:latin typeface="Helvetica" pitchFamily="2" charset="0"/>
            </a:endParaRPr>
          </a:p>
        </p:txBody>
      </p:sp>
      <p:sp>
        <p:nvSpPr>
          <p:cNvPr id="32" name="2">
            <a:extLst>
              <a:ext uri="{FF2B5EF4-FFF2-40B4-BE49-F238E27FC236}">
                <a16:creationId xmlns:a16="http://schemas.microsoft.com/office/drawing/2014/main" xmlns="" id="{5B60B9F5-0C90-384D-90D6-EEED2F6A5FC6}"/>
              </a:ext>
            </a:extLst>
          </p:cNvPr>
          <p:cNvSpPr txBox="1"/>
          <p:nvPr/>
        </p:nvSpPr>
        <p:spPr>
          <a:xfrm>
            <a:off x="1615932" y="5813859"/>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sp>
        <p:nvSpPr>
          <p:cNvPr id="40" name="SCHEDULE…">
            <a:extLst>
              <a:ext uri="{FF2B5EF4-FFF2-40B4-BE49-F238E27FC236}">
                <a16:creationId xmlns:a16="http://schemas.microsoft.com/office/drawing/2014/main" xmlns="" id="{B9332E61-6AD2-104C-BB56-4739028A7F2F}"/>
              </a:ext>
            </a:extLst>
          </p:cNvPr>
          <p:cNvSpPr txBox="1"/>
          <p:nvPr/>
        </p:nvSpPr>
        <p:spPr>
          <a:xfrm>
            <a:off x="1749986" y="5034494"/>
            <a:ext cx="6682505" cy="253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Enroll</a:t>
            </a:r>
            <a:r>
              <a:rPr lang="en-US" dirty="0">
                <a:solidFill>
                  <a:schemeClr val="tx2"/>
                </a:solidFill>
                <a:latin typeface="Helvetica" pitchFamily="2" charset="0"/>
              </a:rPr>
              <a:t> as an IBO</a:t>
            </a:r>
          </a:p>
        </p:txBody>
      </p:sp>
      <p:grpSp>
        <p:nvGrpSpPr>
          <p:cNvPr id="2" name="Группа">
            <a:extLst>
              <a:ext uri="{FF2B5EF4-FFF2-40B4-BE49-F238E27FC236}">
                <a16:creationId xmlns:a16="http://schemas.microsoft.com/office/drawing/2014/main" xmlns="" id="{A2D53B8C-A87E-A24D-4227-BAEAFD7FD27F}"/>
              </a:ext>
            </a:extLst>
          </p:cNvPr>
          <p:cNvGrpSpPr/>
          <p:nvPr/>
        </p:nvGrpSpPr>
        <p:grpSpPr>
          <a:xfrm>
            <a:off x="6038087" y="1161993"/>
            <a:ext cx="1466296" cy="1412461"/>
            <a:chOff x="-42531" y="0"/>
            <a:chExt cx="1158445" cy="1115914"/>
          </a:xfrm>
        </p:grpSpPr>
        <p:sp>
          <p:nvSpPr>
            <p:cNvPr id="3" name="Кружок">
              <a:extLst>
                <a:ext uri="{FF2B5EF4-FFF2-40B4-BE49-F238E27FC236}">
                  <a16:creationId xmlns:a16="http://schemas.microsoft.com/office/drawing/2014/main" xmlns="" id="{B39CC5C5-2822-136E-3018-63DFA24076B7}"/>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5" name="8">
              <a:extLst>
                <a:ext uri="{FF2B5EF4-FFF2-40B4-BE49-F238E27FC236}">
                  <a16:creationId xmlns:a16="http://schemas.microsoft.com/office/drawing/2014/main" xmlns="" id="{93573B4B-76FB-59CA-C987-8DE900EE4FE5}"/>
                </a:ext>
              </a:extLst>
            </p:cNvPr>
            <p:cNvSpPr txBox="1"/>
            <p:nvPr/>
          </p:nvSpPr>
          <p:spPr>
            <a:xfrm>
              <a:off x="-42531" y="8961"/>
              <a:ext cx="111591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spc="-300" dirty="0">
                  <a:latin typeface="Helvetica" pitchFamily="2" charset="0"/>
                </a:rPr>
                <a:t>8</a:t>
              </a:r>
              <a:endParaRPr spc="-300" dirty="0">
                <a:latin typeface="Helvetica" pitchFamily="2" charset="0"/>
              </a:endParaRPr>
            </a:p>
          </p:txBody>
        </p:sp>
      </p:grpSp>
      <p:sp>
        <p:nvSpPr>
          <p:cNvPr id="6" name="What’s Next? - Training and Support">
            <a:extLst>
              <a:ext uri="{FF2B5EF4-FFF2-40B4-BE49-F238E27FC236}">
                <a16:creationId xmlns:a16="http://schemas.microsoft.com/office/drawing/2014/main" xmlns="" id="{87734BD1-9550-20DC-A524-797306737BA3}"/>
              </a:ext>
            </a:extLst>
          </p:cNvPr>
          <p:cNvSpPr txBox="1"/>
          <p:nvPr/>
        </p:nvSpPr>
        <p:spPr>
          <a:xfrm>
            <a:off x="7778638" y="1409061"/>
            <a:ext cx="9435274" cy="1166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000" dirty="0">
                <a:solidFill>
                  <a:srgbClr val="5092D4">
                    <a:alpha val="84705"/>
                  </a:srgbClr>
                </a:solidFill>
                <a:latin typeface="Helvetica" pitchFamily="2" charset="0"/>
              </a:rPr>
              <a:t>Training &amp; Support</a:t>
            </a:r>
            <a:endParaRPr sz="8000" dirty="0">
              <a:solidFill>
                <a:srgbClr val="5092D4">
                  <a:alpha val="84705"/>
                </a:srgbClr>
              </a:solidFill>
              <a:latin typeface="Helvetica" pitchFamily="2" charset="0"/>
            </a:endParaRPr>
          </a:p>
        </p:txBody>
      </p:sp>
      <p:pic>
        <p:nvPicPr>
          <p:cNvPr id="8" name="Picture 7" descr="Qr code&#10;&#10;Description automatically generated">
            <a:extLst>
              <a:ext uri="{FF2B5EF4-FFF2-40B4-BE49-F238E27FC236}">
                <a16:creationId xmlns:a16="http://schemas.microsoft.com/office/drawing/2014/main" xmlns="" id="{A7DB5816-6B81-2A29-4EE2-0F0108D684A9}"/>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16721826" y="4796416"/>
            <a:ext cx="6230266" cy="6230266"/>
          </a:xfrm>
          <a:prstGeom prst="rect">
            <a:avLst/>
          </a:prstGeom>
        </p:spPr>
      </p:pic>
      <p:sp>
        <p:nvSpPr>
          <p:cNvPr id="10" name="TextBox 9">
            <a:extLst>
              <a:ext uri="{FF2B5EF4-FFF2-40B4-BE49-F238E27FC236}">
                <a16:creationId xmlns:a16="http://schemas.microsoft.com/office/drawing/2014/main" xmlns="" id="{58D50A84-838A-6DFC-2B12-66022978DCA7}"/>
              </a:ext>
            </a:extLst>
          </p:cNvPr>
          <p:cNvSpPr txBox="1"/>
          <p:nvPr/>
        </p:nvSpPr>
        <p:spPr>
          <a:xfrm>
            <a:off x="6077983" y="3620433"/>
            <a:ext cx="12196482" cy="7313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8000" b="1" u="sng" spc="300" dirty="0">
                <a:solidFill>
                  <a:srgbClr val="00437E"/>
                </a:solidFill>
                <a:effectLst/>
                <a:latin typeface="Helvetica" pitchFamily="2" charset="0"/>
              </a:rPr>
              <a:t>NEXT STEPS</a:t>
            </a:r>
          </a:p>
        </p:txBody>
      </p:sp>
      <p:sp>
        <p:nvSpPr>
          <p:cNvPr id="12" name="TextBox 11">
            <a:extLst>
              <a:ext uri="{FF2B5EF4-FFF2-40B4-BE49-F238E27FC236}">
                <a16:creationId xmlns:a16="http://schemas.microsoft.com/office/drawing/2014/main" xmlns="" id="{FDA649CB-B19D-6A2A-4812-8648EEF90B0D}"/>
              </a:ext>
            </a:extLst>
          </p:cNvPr>
          <p:cNvSpPr txBox="1"/>
          <p:nvPr/>
        </p:nvSpPr>
        <p:spPr>
          <a:xfrm>
            <a:off x="1819440" y="11471311"/>
            <a:ext cx="15338576"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00000"/>
              </a:lnSpc>
            </a:pPr>
            <a:r>
              <a:rPr lang="en-US" sz="3600" dirty="0">
                <a:effectLst/>
                <a:latin typeface="Helvetica" pitchFamily="2" charset="0"/>
              </a:rPr>
              <a:t>Get with the person who showed you this presentation and they’ll send you a link to their website OR scan the QR code and input the IBO’s number.</a:t>
            </a:r>
          </a:p>
        </p:txBody>
      </p:sp>
      <p:pic>
        <p:nvPicPr>
          <p:cNvPr id="18" name="Graphic 17">
            <a:extLst>
              <a:ext uri="{FF2B5EF4-FFF2-40B4-BE49-F238E27FC236}">
                <a16:creationId xmlns:a16="http://schemas.microsoft.com/office/drawing/2014/main" xmlns="" id="{A3E150A3-DB6D-CD4E-CCC9-F3B5B2059B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73698" y="108135"/>
            <a:ext cx="4614926" cy="4263791"/>
          </a:xfrm>
          <a:prstGeom prst="rect">
            <a:avLst/>
          </a:prstGeom>
        </p:spPr>
      </p:pic>
      <p:pic>
        <p:nvPicPr>
          <p:cNvPr id="4" name="Picture 3" descr="Logo&#10;&#10;Description automatically generated">
            <a:extLst>
              <a:ext uri="{FF2B5EF4-FFF2-40B4-BE49-F238E27FC236}">
                <a16:creationId xmlns:a16="http://schemas.microsoft.com/office/drawing/2014/main" xmlns="" id="{CBF5A236-9E21-F77D-F2F1-0104AA859D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918CFE-3522-1E05-5E8F-6FEA82C98828}"/>
              </a:ext>
            </a:extLst>
          </p:cNvPr>
          <p:cNvSpPr/>
          <p:nvPr/>
        </p:nvSpPr>
        <p:spPr>
          <a:xfrm flipV="1">
            <a:off x="-1" y="-9080"/>
            <a:ext cx="24384001" cy="13725080"/>
          </a:xfrm>
          <a:prstGeom prst="rect">
            <a:avLst/>
          </a:prstGeom>
          <a:gradFill>
            <a:gsLst>
              <a:gs pos="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9" name="Participating in the trillion-dollar essential services industry (Largest, fastest growing &amp; most progressive in the world)…"/>
          <p:cNvSpPr txBox="1"/>
          <p:nvPr/>
        </p:nvSpPr>
        <p:spPr>
          <a:xfrm>
            <a:off x="1786268" y="1790470"/>
            <a:ext cx="20680325" cy="100238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marL="254000" algn="just">
              <a:lnSpc>
                <a:spcPct val="150000"/>
              </a:lnSpc>
              <a:spcBef>
                <a:spcPts val="1200"/>
              </a:spcBef>
              <a:buSzPct val="145000"/>
              <a:defRPr sz="5500" spc="-165"/>
            </a:pPr>
            <a:r>
              <a:rPr lang="en-US" sz="4800" dirty="0">
                <a:latin typeface="Helvetica" pitchFamily="2" charset="0"/>
              </a:rPr>
              <a:t>Refer to the ACN Compensation Plan for complete details. Earnings as an ACN IBO are based solely upon the successful sale of products to customers and their usage of those products. Individuals will incur expenses in operating their ACN business, such as the sign-up and monthly business support fees, as well as other possible operating expenses. </a:t>
            </a:r>
            <a:r>
              <a:rPr lang="en-US" sz="4800" b="1" dirty="0">
                <a:latin typeface="Helvetica" pitchFamily="2" charset="0"/>
                <a:ea typeface="MyriadPro-BoldIt"/>
                <a:cs typeface="MyriadPro-BoldIt"/>
                <a:sym typeface="MyriadPro-BoldIt"/>
              </a:rPr>
              <a:t>As with any business, earnings and success at ACN are not guaranteed but depend primarily on the individual’s persistence, effort and results of acquiring customers personally and/or through their team. Individuals will not earn income and will lose money as an IBO if customers are not acquired. </a:t>
            </a:r>
          </a:p>
        </p:txBody>
      </p:sp>
      <p:sp>
        <p:nvSpPr>
          <p:cNvPr id="145" name="Line"/>
          <p:cNvSpPr/>
          <p:nvPr/>
        </p:nvSpPr>
        <p:spPr>
          <a:xfrm>
            <a:off x="1676331" y="135507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5" name="Line">
            <a:extLst>
              <a:ext uri="{FF2B5EF4-FFF2-40B4-BE49-F238E27FC236}">
                <a16:creationId xmlns:a16="http://schemas.microsoft.com/office/drawing/2014/main" xmlns="" id="{E4618E7C-3372-448F-A3CE-FE6646512A5F}"/>
              </a:ext>
            </a:extLst>
          </p:cNvPr>
          <p:cNvSpPr/>
          <p:nvPr/>
        </p:nvSpPr>
        <p:spPr>
          <a:xfrm>
            <a:off x="1645851" y="1210308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6" name="Picture 5" descr="Logo&#10;&#10;Description automatically generated">
            <a:extLst>
              <a:ext uri="{FF2B5EF4-FFF2-40B4-BE49-F238E27FC236}">
                <a16:creationId xmlns:a16="http://schemas.microsoft.com/office/drawing/2014/main" xmlns="" id="{C74D2C26-3803-F533-A593-B7D52708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extLst>
      <p:ext uri="{BB962C8B-B14F-4D97-AF65-F5344CB8AC3E}">
        <p14:creationId xmlns:p14="http://schemas.microsoft.com/office/powerpoint/2010/main" val="3663437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20C35F-05E0-3485-A6CB-62EDFE22BE88}"/>
              </a:ext>
            </a:extLst>
          </p:cNvPr>
          <p:cNvSpPr/>
          <p:nvPr/>
        </p:nvSpPr>
        <p:spPr>
          <a:xfrm>
            <a:off x="-1" y="0"/>
            <a:ext cx="24384001" cy="13725080"/>
          </a:xfrm>
          <a:prstGeom prst="rect">
            <a:avLst/>
          </a:prstGeom>
          <a:gradFill>
            <a:gsLst>
              <a:gs pos="6800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0" name="Company"/>
          <p:cNvSpPr txBox="1"/>
          <p:nvPr/>
        </p:nvSpPr>
        <p:spPr>
          <a:xfrm>
            <a:off x="17044522" y="913030"/>
            <a:ext cx="5387692" cy="1166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nSpc>
                <a:spcPct val="80000"/>
              </a:lnSpc>
              <a:defRPr sz="10000" b="1">
                <a:solidFill>
                  <a:srgbClr val="4F92D3"/>
                </a:solidFill>
              </a:defRPr>
            </a:lvl1pPr>
          </a:lstStyle>
          <a:p>
            <a:r>
              <a:rPr lang="en-US" sz="8000" dirty="0">
                <a:latin typeface="Helvetica" pitchFamily="2" charset="0"/>
              </a:rPr>
              <a:t>COMPANY</a:t>
            </a:r>
          </a:p>
        </p:txBody>
      </p:sp>
      <p:sp>
        <p:nvSpPr>
          <p:cNvPr id="131" name="Линия"/>
          <p:cNvSpPr/>
          <p:nvPr/>
        </p:nvSpPr>
        <p:spPr>
          <a:xfrm>
            <a:off x="14754153" y="2156338"/>
            <a:ext cx="8961120" cy="0"/>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32" name="Started…"/>
          <p:cNvSpPr txBox="1"/>
          <p:nvPr/>
        </p:nvSpPr>
        <p:spPr>
          <a:xfrm>
            <a:off x="17629243" y="6368931"/>
            <a:ext cx="3309657" cy="155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lnSpc>
                <a:spcPct val="90000"/>
              </a:lnSpc>
              <a:defRPr sz="3600" spc="-107"/>
            </a:pPr>
            <a:r>
              <a:rPr sz="3400" dirty="0">
                <a:latin typeface="Helvetica" pitchFamily="2" charset="0"/>
              </a:rPr>
              <a:t>Started</a:t>
            </a:r>
          </a:p>
          <a:p>
            <a:pPr>
              <a:lnSpc>
                <a:spcPct val="90000"/>
              </a:lnSpc>
              <a:defRPr sz="3600" spc="-107"/>
            </a:pPr>
            <a:r>
              <a:rPr sz="3400" dirty="0">
                <a:latin typeface="Helvetica" pitchFamily="2" charset="0"/>
              </a:rPr>
              <a:t>in the U.S.</a:t>
            </a:r>
            <a:endParaRPr lang="en-US" sz="3400" dirty="0">
              <a:latin typeface="Helvetica" pitchFamily="2" charset="0"/>
            </a:endParaRPr>
          </a:p>
          <a:p>
            <a:pPr>
              <a:lnSpc>
                <a:spcPct val="90000"/>
              </a:lnSpc>
              <a:defRPr sz="3600" spc="-107"/>
            </a:pPr>
            <a:r>
              <a:rPr sz="3400" dirty="0">
                <a:latin typeface="Helvetica" pitchFamily="2" charset="0"/>
              </a:rPr>
              <a:t>January 1993</a:t>
            </a:r>
          </a:p>
        </p:txBody>
      </p:sp>
      <p:pic>
        <p:nvPicPr>
          <p:cNvPr id="133" name="Изображение" descr="Изображение"/>
          <p:cNvPicPr>
            <a:picLocks noChangeAspect="1"/>
          </p:cNvPicPr>
          <p:nvPr/>
        </p:nvPicPr>
        <p:blipFill>
          <a:blip r:embed="rId2"/>
          <a:stretch>
            <a:fillRect/>
          </a:stretch>
        </p:blipFill>
        <p:spPr>
          <a:xfrm>
            <a:off x="18580715" y="4062834"/>
            <a:ext cx="1561394" cy="1840629"/>
          </a:xfrm>
          <a:prstGeom prst="rect">
            <a:avLst/>
          </a:prstGeom>
          <a:ln w="12700">
            <a:miter lim="400000"/>
          </a:ln>
        </p:spPr>
      </p:pic>
      <p:sp>
        <p:nvSpPr>
          <p:cNvPr id="134" name="27 Countries, 5 Continents"/>
          <p:cNvSpPr txBox="1"/>
          <p:nvPr/>
        </p:nvSpPr>
        <p:spPr>
          <a:xfrm>
            <a:off x="21027927" y="6364528"/>
            <a:ext cx="2710229" cy="1088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lnSpc>
                <a:spcPct val="90000"/>
              </a:lnSpc>
              <a:spcBef>
                <a:spcPts val="3000"/>
              </a:spcBef>
              <a:defRPr sz="3600" spc="-107"/>
            </a:pPr>
            <a:r>
              <a:rPr sz="3400" dirty="0">
                <a:latin typeface="Helvetica" pitchFamily="2" charset="0"/>
              </a:rPr>
              <a:t>2</a:t>
            </a:r>
            <a:r>
              <a:rPr lang="en-US" sz="3400" dirty="0">
                <a:latin typeface="Helvetica" pitchFamily="2" charset="0"/>
              </a:rPr>
              <a:t>7</a:t>
            </a:r>
            <a:r>
              <a:rPr sz="3400" dirty="0">
                <a:latin typeface="Helvetica" pitchFamily="2" charset="0"/>
              </a:rPr>
              <a:t> Countries,</a:t>
            </a:r>
            <a:br>
              <a:rPr sz="3400" dirty="0">
                <a:latin typeface="Helvetica" pitchFamily="2" charset="0"/>
              </a:rPr>
            </a:br>
            <a:r>
              <a:rPr sz="3400" dirty="0">
                <a:latin typeface="Helvetica" pitchFamily="2" charset="0"/>
              </a:rPr>
              <a:t>5 Continents</a:t>
            </a:r>
          </a:p>
        </p:txBody>
      </p:sp>
      <p:pic>
        <p:nvPicPr>
          <p:cNvPr id="135" name="Изображение" descr="Изображение"/>
          <p:cNvPicPr>
            <a:picLocks noChangeAspect="1"/>
          </p:cNvPicPr>
          <p:nvPr/>
        </p:nvPicPr>
        <p:blipFill>
          <a:blip r:embed="rId3"/>
          <a:stretch>
            <a:fillRect/>
          </a:stretch>
        </p:blipFill>
        <p:spPr>
          <a:xfrm>
            <a:off x="21462738" y="4113634"/>
            <a:ext cx="1840609" cy="1840629"/>
          </a:xfrm>
          <a:prstGeom prst="rect">
            <a:avLst/>
          </a:prstGeom>
          <a:ln w="12700">
            <a:miter lim="400000"/>
          </a:ln>
        </p:spPr>
      </p:pic>
      <p:pic>
        <p:nvPicPr>
          <p:cNvPr id="136" name="Изображение" descr="Изображение"/>
          <p:cNvPicPr>
            <a:picLocks noChangeAspect="1"/>
          </p:cNvPicPr>
          <p:nvPr/>
        </p:nvPicPr>
        <p:blipFill>
          <a:blip r:embed="rId4"/>
          <a:stretch>
            <a:fillRect/>
          </a:stretch>
        </p:blipFill>
        <p:spPr>
          <a:xfrm>
            <a:off x="20047362" y="9355475"/>
            <a:ext cx="2258840" cy="1075055"/>
          </a:xfrm>
          <a:prstGeom prst="rect">
            <a:avLst/>
          </a:prstGeom>
          <a:ln w="12700">
            <a:miter lim="400000"/>
          </a:ln>
        </p:spPr>
      </p:pic>
      <p:pic>
        <p:nvPicPr>
          <p:cNvPr id="137" name="Изображение" descr="Изображение"/>
          <p:cNvPicPr>
            <a:picLocks noChangeAspect="1"/>
          </p:cNvPicPr>
          <p:nvPr/>
        </p:nvPicPr>
        <p:blipFill>
          <a:blip r:embed="rId5"/>
          <a:stretch>
            <a:fillRect/>
          </a:stretch>
        </p:blipFill>
        <p:spPr>
          <a:xfrm>
            <a:off x="16350615" y="8736153"/>
            <a:ext cx="1850655" cy="1821835"/>
          </a:xfrm>
          <a:prstGeom prst="rect">
            <a:avLst/>
          </a:prstGeom>
          <a:ln w="12700">
            <a:miter lim="400000"/>
          </a:ln>
        </p:spPr>
      </p:pic>
      <p:sp>
        <p:nvSpPr>
          <p:cNvPr id="138" name="Revenue of $4 Billion over the last…"/>
          <p:cNvSpPr txBox="1"/>
          <p:nvPr/>
        </p:nvSpPr>
        <p:spPr>
          <a:xfrm>
            <a:off x="19521953" y="10860291"/>
            <a:ext cx="3309658" cy="1190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lnSpc>
                <a:spcPct val="100000"/>
              </a:lnSpc>
              <a:defRPr sz="3600" spc="-107"/>
            </a:pPr>
            <a:r>
              <a:rPr lang="en-US" sz="3400" dirty="0">
                <a:latin typeface="Helvetica" pitchFamily="2" charset="0"/>
              </a:rPr>
              <a:t>Billions</a:t>
            </a:r>
          </a:p>
          <a:p>
            <a:pPr>
              <a:lnSpc>
                <a:spcPct val="100000"/>
              </a:lnSpc>
              <a:defRPr sz="3600" spc="-107"/>
            </a:pPr>
            <a:r>
              <a:rPr lang="en-US" sz="3400" dirty="0">
                <a:latin typeface="Helvetica" pitchFamily="2" charset="0"/>
              </a:rPr>
              <a:t>in Sales</a:t>
            </a:r>
          </a:p>
        </p:txBody>
      </p:sp>
      <p:sp>
        <p:nvSpPr>
          <p:cNvPr id="139" name="Millions…"/>
          <p:cNvSpPr txBox="1"/>
          <p:nvPr/>
        </p:nvSpPr>
        <p:spPr>
          <a:xfrm>
            <a:off x="15407923" y="10860291"/>
            <a:ext cx="3736038" cy="155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lnSpc>
                <a:spcPct val="90000"/>
              </a:lnSpc>
              <a:defRPr sz="3600" spc="-107"/>
            </a:pPr>
            <a:r>
              <a:rPr sz="3400" dirty="0">
                <a:latin typeface="Helvetica" pitchFamily="2" charset="0"/>
              </a:rPr>
              <a:t>Millions</a:t>
            </a:r>
            <a:r>
              <a:rPr lang="en-US" sz="3400" dirty="0">
                <a:latin typeface="Helvetica" pitchFamily="2" charset="0"/>
              </a:rPr>
              <a:t> </a:t>
            </a:r>
            <a:r>
              <a:rPr sz="3400" dirty="0">
                <a:latin typeface="Helvetica" pitchFamily="2" charset="0"/>
              </a:rPr>
              <a:t>of Customers Acquired</a:t>
            </a:r>
            <a:r>
              <a:rPr sz="3400" dirty="0">
                <a:solidFill>
                  <a:srgbClr val="000000">
                    <a:alpha val="84705"/>
                  </a:srgbClr>
                </a:solidFill>
                <a:latin typeface="Helvetica" pitchFamily="2" charset="0"/>
              </a:rPr>
              <a:t> </a:t>
            </a:r>
          </a:p>
        </p:txBody>
      </p:sp>
      <p:sp>
        <p:nvSpPr>
          <p:cNvPr id="150" name="Customer Acquisition Company"/>
          <p:cNvSpPr txBox="1"/>
          <p:nvPr/>
        </p:nvSpPr>
        <p:spPr>
          <a:xfrm>
            <a:off x="14258263" y="6403423"/>
            <a:ext cx="3309657" cy="2030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90000"/>
              </a:lnSpc>
              <a:spcBef>
                <a:spcPts val="3000"/>
              </a:spcBef>
              <a:defRPr sz="3600" spc="-107"/>
            </a:lvl1pPr>
          </a:lstStyle>
          <a:p>
            <a:r>
              <a:rPr lang="en-US" sz="3400" spc="0" dirty="0">
                <a:latin typeface="Helvetica" pitchFamily="2" charset="0"/>
              </a:rPr>
              <a:t>Service Provider Specializing</a:t>
            </a:r>
            <a:r>
              <a:rPr lang="ru-RU" sz="3400" spc="0" dirty="0">
                <a:latin typeface="Helvetica" pitchFamily="2" charset="0"/>
              </a:rPr>
              <a:t> </a:t>
            </a:r>
            <a:r>
              <a:rPr lang="en-US" sz="3400" spc="0" dirty="0">
                <a:latin typeface="Helvetica" pitchFamily="2" charset="0"/>
              </a:rPr>
              <a:t>in </a:t>
            </a:r>
            <a:r>
              <a:rPr sz="3400" spc="0" dirty="0">
                <a:latin typeface="Helvetica" pitchFamily="2" charset="0"/>
              </a:rPr>
              <a:t>Customer Acquisition</a:t>
            </a:r>
          </a:p>
        </p:txBody>
      </p:sp>
      <p:pic>
        <p:nvPicPr>
          <p:cNvPr id="151" name="Изображение" descr="Изображение"/>
          <p:cNvPicPr>
            <a:picLocks noChangeAspect="1"/>
          </p:cNvPicPr>
          <p:nvPr/>
        </p:nvPicPr>
        <p:blipFill>
          <a:blip r:embed="rId6"/>
          <a:stretch>
            <a:fillRect/>
          </a:stretch>
        </p:blipFill>
        <p:spPr>
          <a:xfrm>
            <a:off x="14911299" y="4032868"/>
            <a:ext cx="2026898" cy="2027561"/>
          </a:xfrm>
          <a:prstGeom prst="rect">
            <a:avLst/>
          </a:prstGeom>
          <a:ln w="12700">
            <a:miter lim="400000"/>
          </a:ln>
        </p:spPr>
      </p:pic>
      <p:grpSp>
        <p:nvGrpSpPr>
          <p:cNvPr id="154" name="Группа"/>
          <p:cNvGrpSpPr/>
          <p:nvPr/>
        </p:nvGrpSpPr>
        <p:grpSpPr>
          <a:xfrm>
            <a:off x="15705247" y="757285"/>
            <a:ext cx="1115915" cy="1115915"/>
            <a:chOff x="0" y="0"/>
            <a:chExt cx="1115914" cy="1115914"/>
          </a:xfrm>
        </p:grpSpPr>
        <p:sp>
          <p:nvSpPr>
            <p:cNvPr id="152"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53" name="1"/>
            <p:cNvSpPr txBox="1"/>
            <p:nvPr/>
          </p:nvSpPr>
          <p:spPr>
            <a:xfrm>
              <a:off x="271634" y="11065"/>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1</a:t>
              </a:r>
            </a:p>
          </p:txBody>
        </p:sp>
      </p:grpSp>
      <p:sp>
        <p:nvSpPr>
          <p:cNvPr id="2" name="Rectangle 1">
            <a:extLst>
              <a:ext uri="{FF2B5EF4-FFF2-40B4-BE49-F238E27FC236}">
                <a16:creationId xmlns:a16="http://schemas.microsoft.com/office/drawing/2014/main" xmlns="" id="{74A944E3-62FA-44E8-B918-DFD55F34336D}"/>
              </a:ext>
            </a:extLst>
          </p:cNvPr>
          <p:cNvSpPr/>
          <p:nvPr/>
        </p:nvSpPr>
        <p:spPr>
          <a:xfrm>
            <a:off x="14660384" y="2815347"/>
            <a:ext cx="9148658" cy="639278"/>
          </a:xfrm>
          <a:prstGeom prst="rect">
            <a:avLst/>
          </a:prstGeom>
        </p:spPr>
        <p:txBody>
          <a:bodyPr wrap="none">
            <a:spAutoFit/>
          </a:bodyPr>
          <a:lstStyle/>
          <a:p>
            <a:r>
              <a:rPr lang="en-US" sz="5400" dirty="0">
                <a:solidFill>
                  <a:srgbClr val="4F92D3"/>
                </a:solidFill>
                <a:latin typeface="Helvetica" pitchFamily="2" charset="0"/>
                <a:ea typeface="Myriad Pro Light"/>
                <a:cs typeface="Myriad Pro Light"/>
                <a:sym typeface="Myriad Pro Light"/>
              </a:rPr>
              <a:t>An Established Track Record</a:t>
            </a:r>
            <a:endParaRPr lang="en-US" sz="5400" dirty="0">
              <a:solidFill>
                <a:srgbClr val="4F92D3"/>
              </a:solidFill>
              <a:latin typeface="Helvetica" pitchFamily="2" charset="0"/>
            </a:endParaRPr>
          </a:p>
        </p:txBody>
      </p:sp>
      <p:pic>
        <p:nvPicPr>
          <p:cNvPr id="3" name="Picture 2">
            <a:extLst>
              <a:ext uri="{FF2B5EF4-FFF2-40B4-BE49-F238E27FC236}">
                <a16:creationId xmlns:a16="http://schemas.microsoft.com/office/drawing/2014/main" xmlns="" id="{8AD9F82B-36AE-482D-9E1A-B8F28B9FFFA9}"/>
              </a:ext>
            </a:extLst>
          </p:cNvPr>
          <p:cNvPicPr>
            <a:picLocks noChangeAspect="1"/>
          </p:cNvPicPr>
          <p:nvPr/>
        </p:nvPicPr>
        <p:blipFill>
          <a:blip r:embed="rId7"/>
          <a:stretch>
            <a:fillRect/>
          </a:stretch>
        </p:blipFill>
        <p:spPr>
          <a:xfrm>
            <a:off x="-6579" y="-9080"/>
            <a:ext cx="13921740" cy="13725951"/>
          </a:xfrm>
          <a:prstGeom prst="rect">
            <a:avLst/>
          </a:prstGeom>
        </p:spPr>
      </p:pic>
      <p:pic>
        <p:nvPicPr>
          <p:cNvPr id="5" name="Picture 4" descr="Logo&#10;&#10;Description automatically generated">
            <a:extLst>
              <a:ext uri="{FF2B5EF4-FFF2-40B4-BE49-F238E27FC236}">
                <a16:creationId xmlns:a16="http://schemas.microsoft.com/office/drawing/2014/main" xmlns="" id="{11A3DA30-283D-8963-0B73-5424C60ED5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Изображение" descr="Изображение">
            <a:extLst>
              <a:ext uri="{FF2B5EF4-FFF2-40B4-BE49-F238E27FC236}">
                <a16:creationId xmlns:a16="http://schemas.microsoft.com/office/drawing/2014/main" xmlns="" id="{97CB70E6-FA78-0518-F5EE-594869B203A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Lst>
          </a:blip>
          <a:stretch>
            <a:fillRect/>
          </a:stretch>
        </p:blipFill>
        <p:spPr>
          <a:xfrm>
            <a:off x="15319412" y="6035215"/>
            <a:ext cx="3537011" cy="841806"/>
          </a:xfrm>
          <a:prstGeom prst="rect">
            <a:avLst/>
          </a:prstGeom>
          <a:ln w="12700">
            <a:miter lim="400000"/>
          </a:ln>
        </p:spPr>
      </p:pic>
      <p:pic>
        <p:nvPicPr>
          <p:cNvPr id="22" name="Picture 21" descr="A picture containing text, clipart&#10;&#10;Description automatically generated">
            <a:extLst>
              <a:ext uri="{FF2B5EF4-FFF2-40B4-BE49-F238E27FC236}">
                <a16:creationId xmlns:a16="http://schemas.microsoft.com/office/drawing/2014/main" xmlns="" id="{37A3FC54-E57F-2AE8-49D9-A40A84C8795F}"/>
              </a:ext>
            </a:extLst>
          </p:cNvPr>
          <p:cNvPicPr>
            <a:picLocks noChangeAspect="1"/>
          </p:cNvPicPr>
          <p:nvPr/>
        </p:nvPicPr>
        <p:blipFill>
          <a:blip r:embed="rId5" cstate="print"/>
          <a:stretch>
            <a:fillRect/>
          </a:stretch>
        </p:blipFill>
        <p:spPr>
          <a:xfrm>
            <a:off x="17958936" y="6269401"/>
            <a:ext cx="3157257" cy="833512"/>
          </a:xfrm>
          <a:prstGeom prst="rect">
            <a:avLst/>
          </a:prstGeom>
        </p:spPr>
      </p:pic>
      <p:pic>
        <p:nvPicPr>
          <p:cNvPr id="23" name="Picture 22" descr="Logo&#10;&#10;Description automatically generated">
            <a:extLst>
              <a:ext uri="{FF2B5EF4-FFF2-40B4-BE49-F238E27FC236}">
                <a16:creationId xmlns:a16="http://schemas.microsoft.com/office/drawing/2014/main" xmlns="" id="{A90976EA-003B-0B1F-A0E9-F0EC2D6755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47492" y="6291985"/>
            <a:ext cx="2218712" cy="960593"/>
          </a:xfrm>
          <a:prstGeom prst="rect">
            <a:avLst/>
          </a:prstGeom>
        </p:spPr>
      </p:pic>
      <p:sp>
        <p:nvSpPr>
          <p:cNvPr id="5" name="Rectangle 4">
            <a:extLst>
              <a:ext uri="{FF2B5EF4-FFF2-40B4-BE49-F238E27FC236}">
                <a16:creationId xmlns:a16="http://schemas.microsoft.com/office/drawing/2014/main" xmlns="" id="{8045633E-5ED0-D460-4CD9-CBD9E9B2CB6C}"/>
              </a:ext>
            </a:extLst>
          </p:cNvPr>
          <p:cNvSpPr/>
          <p:nvPr/>
        </p:nvSpPr>
        <p:spPr>
          <a:xfrm flipV="1">
            <a:off x="-1" y="-9080"/>
            <a:ext cx="24384001" cy="13725080"/>
          </a:xfrm>
          <a:prstGeom prst="rect">
            <a:avLst/>
          </a:prstGeom>
          <a:gradFill>
            <a:gsLst>
              <a:gs pos="6800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6" name="Essential Residential    Business Services"/>
          <p:cNvSpPr txBox="1"/>
          <p:nvPr/>
        </p:nvSpPr>
        <p:spPr>
          <a:xfrm>
            <a:off x="2768929" y="1243540"/>
            <a:ext cx="20621029" cy="1000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a:lnSpc>
                <a:spcPct val="80000"/>
              </a:lnSpc>
              <a:defRPr sz="9000" b="1">
                <a:solidFill>
                  <a:srgbClr val="4F92D3"/>
                </a:solidFill>
              </a:defRPr>
            </a:pPr>
            <a:r>
              <a:rPr lang="en-US" sz="6700" dirty="0">
                <a:latin typeface="Helvetica" pitchFamily="2" charset="0"/>
              </a:rPr>
              <a:t>ESSENTIAL SERVICES</a:t>
            </a:r>
          </a:p>
        </p:txBody>
      </p:sp>
      <p:grpSp>
        <p:nvGrpSpPr>
          <p:cNvPr id="183" name="Группа"/>
          <p:cNvGrpSpPr/>
          <p:nvPr/>
        </p:nvGrpSpPr>
        <p:grpSpPr>
          <a:xfrm>
            <a:off x="1381380" y="1013914"/>
            <a:ext cx="1115915" cy="1115915"/>
            <a:chOff x="312231" y="89208"/>
            <a:chExt cx="1115914" cy="1115914"/>
          </a:xfrm>
        </p:grpSpPr>
        <p:sp>
          <p:nvSpPr>
            <p:cNvPr id="181" name="Кружок"/>
            <p:cNvSpPr/>
            <p:nvPr/>
          </p:nvSpPr>
          <p:spPr>
            <a:xfrm>
              <a:off x="312231" y="89208"/>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82" name="2"/>
            <p:cNvSpPr txBox="1"/>
            <p:nvPr/>
          </p:nvSpPr>
          <p:spPr>
            <a:xfrm>
              <a:off x="583865" y="90921"/>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2</a:t>
              </a:r>
            </a:p>
          </p:txBody>
        </p:sp>
      </p:grpSp>
      <p:sp>
        <p:nvSpPr>
          <p:cNvPr id="192" name="Линия"/>
          <p:cNvSpPr/>
          <p:nvPr/>
        </p:nvSpPr>
        <p:spPr>
          <a:xfrm flipH="1">
            <a:off x="16662128" y="1239289"/>
            <a:ext cx="0" cy="757416"/>
          </a:xfrm>
          <a:prstGeom prst="line">
            <a:avLst/>
          </a:prstGeom>
          <a:ln w="88900">
            <a:solidFill>
              <a:srgbClr val="00437E"/>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sz="7800" dirty="0">
              <a:latin typeface="Helvetica" pitchFamily="2" charset="0"/>
            </a:endParaRPr>
          </a:p>
        </p:txBody>
      </p:sp>
      <p:pic>
        <p:nvPicPr>
          <p:cNvPr id="13" name="Picture 12">
            <a:extLst>
              <a:ext uri="{FF2B5EF4-FFF2-40B4-BE49-F238E27FC236}">
                <a16:creationId xmlns:a16="http://schemas.microsoft.com/office/drawing/2014/main" xmlns="" id="{BFAD70A3-214C-6DDA-7848-DF453BD2D7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9955" y="3129942"/>
            <a:ext cx="21621240" cy="2043925"/>
          </a:xfrm>
          <a:prstGeom prst="rect">
            <a:avLst/>
          </a:prstGeom>
        </p:spPr>
      </p:pic>
      <p:sp>
        <p:nvSpPr>
          <p:cNvPr id="16" name="Rectangle 15">
            <a:extLst>
              <a:ext uri="{FF2B5EF4-FFF2-40B4-BE49-F238E27FC236}">
                <a16:creationId xmlns:a16="http://schemas.microsoft.com/office/drawing/2014/main" xmlns="" id="{750554C9-4B2A-A115-2D43-4A695FF7C63D}"/>
              </a:ext>
            </a:extLst>
          </p:cNvPr>
          <p:cNvSpPr>
            <a:spLocks/>
          </p:cNvSpPr>
          <p:nvPr/>
        </p:nvSpPr>
        <p:spPr>
          <a:xfrm>
            <a:off x="-2" y="5213327"/>
            <a:ext cx="24384000" cy="4389120"/>
          </a:xfrm>
          <a:prstGeom prst="rect">
            <a:avLst/>
          </a:prstGeom>
          <a:solidFill>
            <a:srgbClr val="3A7BC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4" name="Линия">
            <a:extLst>
              <a:ext uri="{FF2B5EF4-FFF2-40B4-BE49-F238E27FC236}">
                <a16:creationId xmlns:a16="http://schemas.microsoft.com/office/drawing/2014/main" xmlns="" id="{F129C163-CE20-4DCF-4D8B-E191C4DD5B96}"/>
              </a:ext>
            </a:extLst>
          </p:cNvPr>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10" name="Picture 9" descr="Background pattern&#10;&#10;Description automatically generated with low confidence">
            <a:extLst>
              <a:ext uri="{FF2B5EF4-FFF2-40B4-BE49-F238E27FC236}">
                <a16:creationId xmlns:a16="http://schemas.microsoft.com/office/drawing/2014/main" xmlns="" id="{051A3934-8578-52E3-7673-D9E981017680}"/>
              </a:ext>
            </a:extLst>
          </p:cNvPr>
          <p:cNvPicPr>
            <a:picLocks noChangeAspect="1"/>
          </p:cNvPicPr>
          <p:nvPr/>
        </p:nvPicPr>
        <p:blipFill rotWithShape="1">
          <a:blip r:embed="rId8">
            <a:extLst>
              <a:ext uri="{28A0092B-C50C-407E-A947-70E740481C1C}">
                <a14:useLocalDpi xmlns:a14="http://schemas.microsoft.com/office/drawing/2010/main" val="0"/>
              </a:ext>
            </a:extLst>
          </a:blip>
          <a:srcRect r="2820"/>
          <a:stretch/>
        </p:blipFill>
        <p:spPr>
          <a:xfrm>
            <a:off x="1" y="9608334"/>
            <a:ext cx="24384000" cy="4107666"/>
          </a:xfrm>
          <a:prstGeom prst="rect">
            <a:avLst/>
          </a:prstGeom>
        </p:spPr>
      </p:pic>
      <p:pic>
        <p:nvPicPr>
          <p:cNvPr id="6" name="Image" descr="Image">
            <a:extLst>
              <a:ext uri="{FF2B5EF4-FFF2-40B4-BE49-F238E27FC236}">
                <a16:creationId xmlns:a16="http://schemas.microsoft.com/office/drawing/2014/main" xmlns="" id="{3E6DAB80-107B-371B-0619-B92462219B8A}"/>
              </a:ext>
            </a:extLst>
          </p:cNvPr>
          <p:cNvPicPr>
            <a:picLocks noChangeAspect="1"/>
          </p:cNvPicPr>
          <p:nvPr/>
        </p:nvPicPr>
        <p:blipFill>
          <a:blip r:embed="rId9"/>
          <a:stretch>
            <a:fillRect/>
          </a:stretch>
        </p:blipFill>
        <p:spPr>
          <a:xfrm>
            <a:off x="6905623" y="10043444"/>
            <a:ext cx="6395094" cy="3071004"/>
          </a:xfrm>
          <a:prstGeom prst="rect">
            <a:avLst/>
          </a:prstGeom>
          <a:ln w="12700">
            <a:miter lim="400000"/>
          </a:ln>
        </p:spPr>
      </p:pic>
      <p:sp>
        <p:nvSpPr>
          <p:cNvPr id="11" name="Rectangle 10">
            <a:extLst>
              <a:ext uri="{FF2B5EF4-FFF2-40B4-BE49-F238E27FC236}">
                <a16:creationId xmlns:a16="http://schemas.microsoft.com/office/drawing/2014/main" xmlns="" id="{C33C4BAD-1781-77DE-5C7C-02704672D8B6}"/>
              </a:ext>
            </a:extLst>
          </p:cNvPr>
          <p:cNvSpPr/>
          <p:nvPr/>
        </p:nvSpPr>
        <p:spPr>
          <a:xfrm>
            <a:off x="12861846" y="1527538"/>
            <a:ext cx="8279831" cy="640816"/>
          </a:xfrm>
          <a:prstGeom prst="rect">
            <a:avLst/>
          </a:prstGeom>
        </p:spPr>
        <p:txBody>
          <a:bodyPr wrap="none">
            <a:spAutoFit/>
          </a:bodyPr>
          <a:lstStyle/>
          <a:p>
            <a:r>
              <a:rPr lang="en-US" sz="6600" dirty="0">
                <a:solidFill>
                  <a:srgbClr val="00437E"/>
                </a:solidFill>
                <a:latin typeface="Helvetica" pitchFamily="2" charset="0"/>
              </a:rPr>
              <a:t>Business  Residential</a:t>
            </a:r>
          </a:p>
        </p:txBody>
      </p:sp>
      <p:sp>
        <p:nvSpPr>
          <p:cNvPr id="14" name="TextBox 13">
            <a:extLst>
              <a:ext uri="{FF2B5EF4-FFF2-40B4-BE49-F238E27FC236}">
                <a16:creationId xmlns:a16="http://schemas.microsoft.com/office/drawing/2014/main" xmlns="" id="{893F4526-BBAD-A552-6FA0-5E3C77CA954F}"/>
              </a:ext>
            </a:extLst>
          </p:cNvPr>
          <p:cNvSpPr txBox="1"/>
          <p:nvPr/>
        </p:nvSpPr>
        <p:spPr>
          <a:xfrm>
            <a:off x="14121756" y="10847557"/>
            <a:ext cx="8493427" cy="1446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en-US" sz="4400" dirty="0">
                <a:solidFill>
                  <a:srgbClr val="00437E"/>
                </a:solidFill>
              </a:rPr>
              <a:t>WHEN A CUSTOMER IS ACQUIRED,</a:t>
            </a:r>
          </a:p>
          <a:p>
            <a:pPr>
              <a:lnSpc>
                <a:spcPct val="100000"/>
              </a:lnSpc>
            </a:pPr>
            <a:r>
              <a:rPr lang="en-US" sz="4400" dirty="0">
                <a:solidFill>
                  <a:srgbClr val="00437E"/>
                </a:solidFill>
              </a:rPr>
              <a:t>A CHILD IS FED.</a:t>
            </a:r>
          </a:p>
        </p:txBody>
      </p:sp>
      <p:pic>
        <p:nvPicPr>
          <p:cNvPr id="2" name="Picture 1" descr="Logo&#10;&#10;Description automatically generated">
            <a:extLst>
              <a:ext uri="{FF2B5EF4-FFF2-40B4-BE49-F238E27FC236}">
                <a16:creationId xmlns:a16="http://schemas.microsoft.com/office/drawing/2014/main" xmlns="" id="{95DC3B86-8D8A-09B4-0706-606D4211FD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xmlns="" id="{6F78DAEB-76F2-2A65-5992-936590AEE68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55038" r="67690" b="16198"/>
          <a:stretch/>
        </p:blipFill>
        <p:spPr>
          <a:xfrm>
            <a:off x="14416328" y="5880848"/>
            <a:ext cx="7575409" cy="1425035"/>
          </a:xfrm>
          <a:prstGeom prst="rect">
            <a:avLst/>
          </a:prstGeom>
        </p:spPr>
      </p:pic>
      <p:sp>
        <p:nvSpPr>
          <p:cNvPr id="8" name="Rectangle 7">
            <a:extLst>
              <a:ext uri="{FF2B5EF4-FFF2-40B4-BE49-F238E27FC236}">
                <a16:creationId xmlns:a16="http://schemas.microsoft.com/office/drawing/2014/main" xmlns="" id="{F7222BB6-AAA5-F071-D5CF-816C8F07C08C}"/>
              </a:ext>
            </a:extLst>
          </p:cNvPr>
          <p:cNvSpPr/>
          <p:nvPr/>
        </p:nvSpPr>
        <p:spPr>
          <a:xfrm>
            <a:off x="11112420" y="8155268"/>
            <a:ext cx="3934046" cy="918924"/>
          </a:xfrm>
          <a:prstGeom prst="rect">
            <a:avLst/>
          </a:prstGeom>
          <a:solidFill>
            <a:srgbClr val="3A7BC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Picture 4" descr="C:\Users\jchuq\Documents\ACN\2023\power point\quickstart\KINETIC.png">
            <a:extLst>
              <a:ext uri="{FF2B5EF4-FFF2-40B4-BE49-F238E27FC236}">
                <a16:creationId xmlns:a16="http://schemas.microsoft.com/office/drawing/2014/main" xmlns="" id="{5F7C92ED-66B2-5B97-5D5F-0042CD9703BE}"/>
              </a:ext>
            </a:extLst>
          </p:cNvPr>
          <p:cNvPicPr>
            <a:picLocks noChangeAspect="1" noChangeArrowheads="1"/>
          </p:cNvPicPr>
          <p:nvPr/>
        </p:nvPicPr>
        <p:blipFill>
          <a:blip r:embed="rId12"/>
          <a:srcRect/>
          <a:stretch>
            <a:fillRect/>
          </a:stretch>
        </p:blipFill>
        <p:spPr bwMode="auto">
          <a:xfrm>
            <a:off x="19980987" y="7862097"/>
            <a:ext cx="2767807" cy="1037929"/>
          </a:xfrm>
          <a:prstGeom prst="rect">
            <a:avLst/>
          </a:prstGeom>
          <a:noFill/>
        </p:spPr>
      </p:pic>
      <p:pic>
        <p:nvPicPr>
          <p:cNvPr id="15" name="Picture 14">
            <a:extLst>
              <a:ext uri="{FF2B5EF4-FFF2-40B4-BE49-F238E27FC236}">
                <a16:creationId xmlns:a16="http://schemas.microsoft.com/office/drawing/2014/main" xmlns="" id="{0202C0C8-261F-AFAB-8636-15C2BA289A1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8770" y="6013084"/>
            <a:ext cx="1885219" cy="1141586"/>
          </a:xfrm>
          <a:prstGeom prst="rect">
            <a:avLst/>
          </a:prstGeom>
        </p:spPr>
      </p:pic>
      <p:pic>
        <p:nvPicPr>
          <p:cNvPr id="17" name="Изображение" descr="Изображение">
            <a:extLst>
              <a:ext uri="{FF2B5EF4-FFF2-40B4-BE49-F238E27FC236}">
                <a16:creationId xmlns:a16="http://schemas.microsoft.com/office/drawing/2014/main" xmlns="" id="{AF4D56B6-02EB-E7B7-18FD-A401686717A8}"/>
              </a:ext>
            </a:extLst>
          </p:cNvPr>
          <p:cNvPicPr>
            <a:picLocks noChangeAspect="1"/>
          </p:cNvPicPr>
          <p:nvPr/>
        </p:nvPicPr>
        <p:blipFill rotWithShape="1">
          <a:blip r:embed="rId14" cstate="print"/>
          <a:srcRect l="7754" t="1640" r="84509" b="-1640"/>
          <a:stretch/>
        </p:blipFill>
        <p:spPr>
          <a:xfrm>
            <a:off x="11256260" y="5560732"/>
            <a:ext cx="3281391" cy="2330985"/>
          </a:xfrm>
          <a:prstGeom prst="rect">
            <a:avLst/>
          </a:prstGeom>
          <a:ln w="12700">
            <a:miter lim="400000"/>
          </a:ln>
        </p:spPr>
      </p:pic>
      <p:pic>
        <p:nvPicPr>
          <p:cNvPr id="18" name="Picture 17">
            <a:extLst>
              <a:ext uri="{FF2B5EF4-FFF2-40B4-BE49-F238E27FC236}">
                <a16:creationId xmlns:a16="http://schemas.microsoft.com/office/drawing/2014/main" xmlns="" id="{6E29967B-5BE7-F71F-05F6-474F7E87744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17715" y="6269401"/>
            <a:ext cx="3342861" cy="749447"/>
          </a:xfrm>
          <a:prstGeom prst="rect">
            <a:avLst/>
          </a:prstGeom>
        </p:spPr>
      </p:pic>
      <p:pic>
        <p:nvPicPr>
          <p:cNvPr id="19" name="Picture 18">
            <a:extLst>
              <a:ext uri="{FF2B5EF4-FFF2-40B4-BE49-F238E27FC236}">
                <a16:creationId xmlns:a16="http://schemas.microsoft.com/office/drawing/2014/main" xmlns="" id="{EC7CEB46-A8EF-45F4-3F5D-A2BDB6A2D4C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21500" y="6297706"/>
            <a:ext cx="3203483" cy="883627"/>
          </a:xfrm>
          <a:prstGeom prst="rect">
            <a:avLst/>
          </a:prstGeom>
        </p:spPr>
      </p:pic>
      <p:pic>
        <p:nvPicPr>
          <p:cNvPr id="20" name="Picture 19">
            <a:extLst>
              <a:ext uri="{FF2B5EF4-FFF2-40B4-BE49-F238E27FC236}">
                <a16:creationId xmlns:a16="http://schemas.microsoft.com/office/drawing/2014/main" xmlns="" id="{F357205C-1FC7-D23B-45AA-BC15E46B1B4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9344" y="7975369"/>
            <a:ext cx="2721687" cy="585003"/>
          </a:xfrm>
          <a:prstGeom prst="rect">
            <a:avLst/>
          </a:prstGeom>
        </p:spPr>
      </p:pic>
      <p:pic>
        <p:nvPicPr>
          <p:cNvPr id="24" name="Picture 23">
            <a:extLst>
              <a:ext uri="{FF2B5EF4-FFF2-40B4-BE49-F238E27FC236}">
                <a16:creationId xmlns:a16="http://schemas.microsoft.com/office/drawing/2014/main" xmlns="" id="{47D979C6-3DC9-D0D1-D1BD-8994B16CA98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15352" y="7901187"/>
            <a:ext cx="2374234" cy="959750"/>
          </a:xfrm>
          <a:prstGeom prst="rect">
            <a:avLst/>
          </a:prstGeom>
        </p:spPr>
      </p:pic>
      <p:pic>
        <p:nvPicPr>
          <p:cNvPr id="25" name="Picture 24" descr="Logo&#10;&#10;Description automatically generated">
            <a:extLst>
              <a:ext uri="{FF2B5EF4-FFF2-40B4-BE49-F238E27FC236}">
                <a16:creationId xmlns:a16="http://schemas.microsoft.com/office/drawing/2014/main" xmlns="" id="{03DEC33E-BDA9-2C8E-F054-2A99A49FC0A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95370" y="7462926"/>
            <a:ext cx="2397518" cy="1799354"/>
          </a:xfrm>
          <a:prstGeom prst="rect">
            <a:avLst/>
          </a:prstGeom>
        </p:spPr>
      </p:pic>
      <p:pic>
        <p:nvPicPr>
          <p:cNvPr id="26" name="Picture 25">
            <a:extLst>
              <a:ext uri="{FF2B5EF4-FFF2-40B4-BE49-F238E27FC236}">
                <a16:creationId xmlns:a16="http://schemas.microsoft.com/office/drawing/2014/main" xmlns="" id="{EC33DED3-F0BE-778D-4B04-9828AED2272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46320" y="8044358"/>
            <a:ext cx="2940609" cy="923458"/>
          </a:xfrm>
          <a:prstGeom prst="rect">
            <a:avLst/>
          </a:prstGeom>
        </p:spPr>
      </p:pic>
      <p:pic>
        <p:nvPicPr>
          <p:cNvPr id="27" name="Picture 26" descr="Graphical user interface&#10;&#10;Description automatically generated with low confidence">
            <a:extLst>
              <a:ext uri="{FF2B5EF4-FFF2-40B4-BE49-F238E27FC236}">
                <a16:creationId xmlns:a16="http://schemas.microsoft.com/office/drawing/2014/main" xmlns="" id="{3C7635D0-4010-3F9A-BD30-172E4813E4A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3071" t="57133" r="2419" b="16199"/>
          <a:stretch/>
        </p:blipFill>
        <p:spPr>
          <a:xfrm>
            <a:off x="16217837" y="7701975"/>
            <a:ext cx="3402160" cy="1321255"/>
          </a:xfrm>
          <a:prstGeom prst="rect">
            <a:avLst/>
          </a:prstGeom>
        </p:spPr>
      </p:pic>
      <p:pic>
        <p:nvPicPr>
          <p:cNvPr id="29" name="Picture 28" descr="Logo&#10;&#10;Description automatically generated">
            <a:extLst>
              <a:ext uri="{FF2B5EF4-FFF2-40B4-BE49-F238E27FC236}">
                <a16:creationId xmlns:a16="http://schemas.microsoft.com/office/drawing/2014/main" xmlns="" id="{ED632453-94F4-5F2C-12F4-119C17CD4A3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975809" y="8038130"/>
            <a:ext cx="2881039" cy="527892"/>
          </a:xfrm>
          <a:prstGeom prst="rect">
            <a:avLst/>
          </a:prstGeom>
        </p:spPr>
      </p:pic>
      <p:pic>
        <p:nvPicPr>
          <p:cNvPr id="12" name="Picture 5" descr="C:\Users\jchuq\Documents\ACN\2023\power point\quickstart\ZIPLY.png">
            <a:extLst>
              <a:ext uri="{FF2B5EF4-FFF2-40B4-BE49-F238E27FC236}">
                <a16:creationId xmlns:a16="http://schemas.microsoft.com/office/drawing/2014/main" xmlns="" id="{E846B884-F6C7-10D2-0ADA-175974F06A06}"/>
              </a:ext>
            </a:extLst>
          </p:cNvPr>
          <p:cNvPicPr>
            <a:picLocks noChangeAspect="1" noChangeArrowheads="1"/>
          </p:cNvPicPr>
          <p:nvPr/>
        </p:nvPicPr>
        <p:blipFill>
          <a:blip r:embed="rId22" cstate="print"/>
          <a:srcRect/>
          <a:stretch>
            <a:fillRect/>
          </a:stretch>
        </p:blipFill>
        <p:spPr bwMode="auto">
          <a:xfrm>
            <a:off x="22201578" y="6035215"/>
            <a:ext cx="1886736" cy="1961156"/>
          </a:xfrm>
          <a:prstGeom prst="rect">
            <a:avLst/>
          </a:prstGeom>
          <a:noFill/>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F7EFDE7-DF4C-A0E8-7F15-1001F00FACAD}"/>
              </a:ext>
            </a:extLst>
          </p:cNvPr>
          <p:cNvSpPr/>
          <p:nvPr/>
        </p:nvSpPr>
        <p:spPr>
          <a:xfrm>
            <a:off x="0" y="-28508"/>
            <a:ext cx="24384001" cy="13725080"/>
          </a:xfrm>
          <a:prstGeom prst="rect">
            <a:avLst/>
          </a:prstGeom>
          <a:gradFill>
            <a:gsLst>
              <a:gs pos="0">
                <a:srgbClr val="FFFFFF"/>
              </a:gs>
              <a:gs pos="52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ounded Rectangle 7">
            <a:extLst>
              <a:ext uri="{FF2B5EF4-FFF2-40B4-BE49-F238E27FC236}">
                <a16:creationId xmlns:a16="http://schemas.microsoft.com/office/drawing/2014/main" xmlns="" id="{ED6EB0A3-4F8F-5400-10D3-499697E58343}"/>
              </a:ext>
            </a:extLst>
          </p:cNvPr>
          <p:cNvSpPr/>
          <p:nvPr/>
        </p:nvSpPr>
        <p:spPr>
          <a:xfrm>
            <a:off x="8459458" y="3895288"/>
            <a:ext cx="7465085" cy="6035040"/>
          </a:xfrm>
          <a:prstGeom prst="roundRect">
            <a:avLst/>
          </a:prstGeom>
          <a:solidFill>
            <a:schemeClr val="bg1"/>
          </a:solidFill>
          <a:ln w="28575" cap="flat">
            <a:solidFill>
              <a:srgbClr val="4B8DC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ounded Rectangle 6">
            <a:extLst>
              <a:ext uri="{FF2B5EF4-FFF2-40B4-BE49-F238E27FC236}">
                <a16:creationId xmlns:a16="http://schemas.microsoft.com/office/drawing/2014/main" xmlns="" id="{BC3B0384-1CFB-C627-75DB-CC8B6624E779}"/>
              </a:ext>
            </a:extLst>
          </p:cNvPr>
          <p:cNvSpPr/>
          <p:nvPr/>
        </p:nvSpPr>
        <p:spPr>
          <a:xfrm>
            <a:off x="2135553" y="3895288"/>
            <a:ext cx="5223505" cy="6035040"/>
          </a:xfrm>
          <a:prstGeom prst="roundRect">
            <a:avLst/>
          </a:prstGeom>
          <a:solidFill>
            <a:schemeClr val="bg1"/>
          </a:solidFill>
          <a:ln w="28575" cap="flat">
            <a:solidFill>
              <a:srgbClr val="4B8DC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ounded Rectangle 9">
            <a:extLst>
              <a:ext uri="{FF2B5EF4-FFF2-40B4-BE49-F238E27FC236}">
                <a16:creationId xmlns:a16="http://schemas.microsoft.com/office/drawing/2014/main" xmlns="" id="{2CED0708-558E-018A-7BBB-73FFB650E6EE}"/>
              </a:ext>
            </a:extLst>
          </p:cNvPr>
          <p:cNvSpPr/>
          <p:nvPr/>
        </p:nvSpPr>
        <p:spPr>
          <a:xfrm>
            <a:off x="17024942" y="3895288"/>
            <a:ext cx="5223505" cy="6035040"/>
          </a:xfrm>
          <a:prstGeom prst="roundRect">
            <a:avLst/>
          </a:prstGeom>
          <a:solidFill>
            <a:schemeClr val="bg1"/>
          </a:solidFill>
          <a:ln w="28575" cap="flat">
            <a:solidFill>
              <a:srgbClr val="4B8DC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6" name="Essential Residential    Business Services"/>
          <p:cNvSpPr txBox="1"/>
          <p:nvPr/>
        </p:nvSpPr>
        <p:spPr>
          <a:xfrm>
            <a:off x="2667807" y="1308726"/>
            <a:ext cx="20621029" cy="1000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lnSpc>
                <a:spcPct val="80000"/>
              </a:lnSpc>
              <a:defRPr sz="9000" b="1">
                <a:solidFill>
                  <a:srgbClr val="4F92D3"/>
                </a:solidFill>
              </a:defRPr>
            </a:pPr>
            <a:r>
              <a:rPr lang="en-US" sz="6700" b="1" dirty="0">
                <a:solidFill>
                  <a:srgbClr val="00437E"/>
                </a:solidFill>
                <a:latin typeface="Helvetica" pitchFamily="2" charset="0"/>
              </a:rPr>
              <a:t>EARN BONUSES </a:t>
            </a:r>
            <a:r>
              <a:rPr lang="en-US" sz="6700" i="1" dirty="0">
                <a:latin typeface="Helvetica" pitchFamily="2" charset="0"/>
              </a:rPr>
              <a:t>TO COVER YOUR SERVICES</a:t>
            </a:r>
          </a:p>
        </p:txBody>
      </p:sp>
      <p:sp>
        <p:nvSpPr>
          <p:cNvPr id="4" name="Линия">
            <a:extLst>
              <a:ext uri="{FF2B5EF4-FFF2-40B4-BE49-F238E27FC236}">
                <a16:creationId xmlns:a16="http://schemas.microsoft.com/office/drawing/2014/main" xmlns="" id="{F129C163-CE20-4DCF-4D8B-E191C4DD5B96}"/>
              </a:ext>
            </a:extLst>
          </p:cNvPr>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7" name="TextBox 16">
            <a:extLst>
              <a:ext uri="{FF2B5EF4-FFF2-40B4-BE49-F238E27FC236}">
                <a16:creationId xmlns:a16="http://schemas.microsoft.com/office/drawing/2014/main" xmlns="" id="{FFFF1E37-493B-9A75-7F45-73527909BB26}"/>
              </a:ext>
            </a:extLst>
          </p:cNvPr>
          <p:cNvSpPr txBox="1"/>
          <p:nvPr/>
        </p:nvSpPr>
        <p:spPr>
          <a:xfrm>
            <a:off x="2840139" y="7843925"/>
            <a:ext cx="3769216"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en-US" sz="2800" dirty="0">
                <a:solidFill>
                  <a:srgbClr val="002554"/>
                </a:solidFill>
                <a:effectLst/>
                <a:latin typeface="Helvetica" pitchFamily="2" charset="0"/>
              </a:rPr>
              <a:t>Refer </a:t>
            </a:r>
            <a:r>
              <a:rPr lang="en-US" sz="2800" b="1" dirty="0">
                <a:solidFill>
                  <a:srgbClr val="002554"/>
                </a:solidFill>
                <a:effectLst/>
                <a:latin typeface="Helvetica" pitchFamily="2" charset="0"/>
              </a:rPr>
              <a:t>5+ </a:t>
            </a:r>
            <a:r>
              <a:rPr lang="en-US" sz="2800" dirty="0">
                <a:solidFill>
                  <a:srgbClr val="002554"/>
                </a:solidFill>
                <a:effectLst/>
                <a:latin typeface="Helvetica" pitchFamily="2" charset="0"/>
              </a:rPr>
              <a:t>Flash Mobile customers and earn a FREE* line of service. </a:t>
            </a:r>
          </a:p>
        </p:txBody>
      </p:sp>
      <p:sp>
        <p:nvSpPr>
          <p:cNvPr id="18" name="TextBox 17">
            <a:extLst>
              <a:ext uri="{FF2B5EF4-FFF2-40B4-BE49-F238E27FC236}">
                <a16:creationId xmlns:a16="http://schemas.microsoft.com/office/drawing/2014/main" xmlns="" id="{43B6D31C-9C0E-8EF3-0076-0ECEF1B44339}"/>
              </a:ext>
            </a:extLst>
          </p:cNvPr>
          <p:cNvSpPr txBox="1"/>
          <p:nvPr/>
        </p:nvSpPr>
        <p:spPr>
          <a:xfrm>
            <a:off x="2533540" y="6739411"/>
            <a:ext cx="4427529" cy="435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080"/>
              </a:lnSpc>
            </a:pPr>
            <a:r>
              <a:rPr lang="en-US" sz="4000" b="1" u="sng" dirty="0">
                <a:solidFill>
                  <a:srgbClr val="002554"/>
                </a:solidFill>
                <a:effectLst/>
                <a:latin typeface="Helvetica" pitchFamily="2" charset="0"/>
              </a:rPr>
              <a:t>Refer-a-Friend</a:t>
            </a:r>
            <a:endParaRPr lang="en-US" sz="2400" b="1" u="sng" dirty="0">
              <a:solidFill>
                <a:srgbClr val="002554"/>
              </a:solidFill>
              <a:effectLst/>
              <a:latin typeface="Helvetica" pitchFamily="2" charset="0"/>
            </a:endParaRPr>
          </a:p>
        </p:txBody>
      </p:sp>
      <p:pic>
        <p:nvPicPr>
          <p:cNvPr id="20" name="Picture 19" descr="A picture containing logo&#10;&#10;Description automatically generated">
            <a:extLst>
              <a:ext uri="{FF2B5EF4-FFF2-40B4-BE49-F238E27FC236}">
                <a16:creationId xmlns:a16="http://schemas.microsoft.com/office/drawing/2014/main" xmlns="" id="{75158005-88F1-6EB8-4195-951B65A41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882" y="4466660"/>
            <a:ext cx="2668863" cy="1659548"/>
          </a:xfrm>
          <a:prstGeom prst="rect">
            <a:avLst/>
          </a:prstGeom>
        </p:spPr>
      </p:pic>
      <p:sp>
        <p:nvSpPr>
          <p:cNvPr id="24" name="TextBox 23">
            <a:extLst>
              <a:ext uri="{FF2B5EF4-FFF2-40B4-BE49-F238E27FC236}">
                <a16:creationId xmlns:a16="http://schemas.microsoft.com/office/drawing/2014/main" xmlns="" id="{50F755CA-D98E-F4BE-61D8-6D4E5BEACA1E}"/>
              </a:ext>
            </a:extLst>
          </p:cNvPr>
          <p:cNvSpPr txBox="1"/>
          <p:nvPr/>
        </p:nvSpPr>
        <p:spPr>
          <a:xfrm>
            <a:off x="8676985" y="7405269"/>
            <a:ext cx="7030026" cy="2246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en-US" sz="2800" dirty="0">
                <a:solidFill>
                  <a:srgbClr val="002554"/>
                </a:solidFill>
                <a:effectLst/>
                <a:latin typeface="Helvetica" pitchFamily="2" charset="0"/>
              </a:rPr>
              <a:t>Refer </a:t>
            </a:r>
            <a:r>
              <a:rPr lang="en-US" sz="2800" b="1" dirty="0">
                <a:solidFill>
                  <a:srgbClr val="002554"/>
                </a:solidFill>
                <a:effectLst/>
                <a:latin typeface="Helvetica" pitchFamily="2" charset="0"/>
              </a:rPr>
              <a:t>12+ </a:t>
            </a:r>
            <a:r>
              <a:rPr lang="en-US" sz="2800" dirty="0">
                <a:solidFill>
                  <a:srgbClr val="002554"/>
                </a:solidFill>
                <a:effectLst/>
                <a:latin typeface="Helvetica" pitchFamily="2" charset="0"/>
              </a:rPr>
              <a:t>XOOM Energy Residential</a:t>
            </a:r>
          </a:p>
          <a:p>
            <a:pPr>
              <a:lnSpc>
                <a:spcPct val="100000"/>
              </a:lnSpc>
            </a:pPr>
            <a:r>
              <a:rPr lang="en-US" sz="2800" dirty="0">
                <a:solidFill>
                  <a:srgbClr val="002554"/>
                </a:solidFill>
                <a:effectLst/>
                <a:latin typeface="Helvetica" pitchFamily="2" charset="0"/>
              </a:rPr>
              <a:t>Natural Gas or </a:t>
            </a:r>
            <a:r>
              <a:rPr lang="en-US" sz="2800" b="1" dirty="0">
                <a:solidFill>
                  <a:srgbClr val="002554"/>
                </a:solidFill>
                <a:effectLst/>
                <a:latin typeface="Helvetica" pitchFamily="2" charset="0"/>
              </a:rPr>
              <a:t>12+ </a:t>
            </a:r>
            <a:r>
              <a:rPr lang="en-US" sz="2800" dirty="0">
                <a:solidFill>
                  <a:srgbClr val="002554"/>
                </a:solidFill>
                <a:effectLst/>
                <a:latin typeface="Helvetica" pitchFamily="2" charset="0"/>
              </a:rPr>
              <a:t>XOOM Energy Electricity customers and receive a bonus equal to the average commodity-only charges of your customers’ bills. </a:t>
            </a:r>
          </a:p>
        </p:txBody>
      </p:sp>
      <p:sp>
        <p:nvSpPr>
          <p:cNvPr id="25" name="TextBox 24">
            <a:extLst>
              <a:ext uri="{FF2B5EF4-FFF2-40B4-BE49-F238E27FC236}">
                <a16:creationId xmlns:a16="http://schemas.microsoft.com/office/drawing/2014/main" xmlns="" id="{88EC8A17-95C6-6B27-7E90-CB13E7D56736}"/>
              </a:ext>
            </a:extLst>
          </p:cNvPr>
          <p:cNvSpPr txBox="1"/>
          <p:nvPr/>
        </p:nvSpPr>
        <p:spPr>
          <a:xfrm>
            <a:off x="10449212" y="6739411"/>
            <a:ext cx="3485571" cy="435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080"/>
              </a:lnSpc>
            </a:pPr>
            <a:r>
              <a:rPr lang="en-US" sz="4000" b="1" u="sng" dirty="0" err="1">
                <a:solidFill>
                  <a:srgbClr val="002554"/>
                </a:solidFill>
                <a:effectLst/>
                <a:latin typeface="Helvetica" pitchFamily="2" charset="0"/>
              </a:rPr>
              <a:t>PowerUP</a:t>
            </a:r>
            <a:endParaRPr lang="en-US" sz="2400" b="1" u="sng" dirty="0">
              <a:solidFill>
                <a:srgbClr val="002554"/>
              </a:solidFill>
              <a:effectLst/>
              <a:latin typeface="Helvetica" pitchFamily="2" charset="0"/>
            </a:endParaRPr>
          </a:p>
        </p:txBody>
      </p:sp>
      <p:pic>
        <p:nvPicPr>
          <p:cNvPr id="29" name="Picture 28" descr="Icon&#10;&#10;Description automatically generated">
            <a:extLst>
              <a:ext uri="{FF2B5EF4-FFF2-40B4-BE49-F238E27FC236}">
                <a16:creationId xmlns:a16="http://schemas.microsoft.com/office/drawing/2014/main" xmlns="" id="{0ACCAE0F-2676-4204-559A-C6011A2D0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9935" y="4785415"/>
            <a:ext cx="4184129" cy="1188293"/>
          </a:xfrm>
          <a:prstGeom prst="rect">
            <a:avLst/>
          </a:prstGeom>
        </p:spPr>
      </p:pic>
      <p:sp>
        <p:nvSpPr>
          <p:cNvPr id="30" name="TextBox 29">
            <a:extLst>
              <a:ext uri="{FF2B5EF4-FFF2-40B4-BE49-F238E27FC236}">
                <a16:creationId xmlns:a16="http://schemas.microsoft.com/office/drawing/2014/main" xmlns="" id="{10D4C968-252A-C20D-A8EA-09265AC64727}"/>
              </a:ext>
            </a:extLst>
          </p:cNvPr>
          <p:cNvSpPr txBox="1"/>
          <p:nvPr/>
        </p:nvSpPr>
        <p:spPr>
          <a:xfrm>
            <a:off x="17480726" y="7422139"/>
            <a:ext cx="4375027" cy="2246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en-US" sz="2800" dirty="0">
                <a:solidFill>
                  <a:srgbClr val="002554"/>
                </a:solidFill>
                <a:effectLst/>
                <a:latin typeface="Helvetica" pitchFamily="2" charset="0"/>
              </a:rPr>
              <a:t>Enroll &amp; authenticate</a:t>
            </a:r>
            <a:r>
              <a:rPr lang="en-US" sz="2800" b="1" dirty="0">
                <a:solidFill>
                  <a:srgbClr val="002554"/>
                </a:solidFill>
                <a:effectLst/>
                <a:latin typeface="Helvetica" pitchFamily="2" charset="0"/>
              </a:rPr>
              <a:t> 5+ </a:t>
            </a:r>
            <a:r>
              <a:rPr lang="en-US" sz="2800" dirty="0">
                <a:solidFill>
                  <a:srgbClr val="002554"/>
                </a:solidFill>
                <a:effectLst/>
                <a:latin typeface="Helvetica" pitchFamily="2" charset="0"/>
              </a:rPr>
              <a:t>customers with </a:t>
            </a:r>
            <a:r>
              <a:rPr lang="en-US" sz="2800" dirty="0">
                <a:solidFill>
                  <a:srgbClr val="002554"/>
                </a:solidFill>
                <a:latin typeface="Helvetica" pitchFamily="2" charset="0"/>
              </a:rPr>
              <a:t>an </a:t>
            </a:r>
            <a:r>
              <a:rPr lang="en-US" sz="2800" dirty="0" err="1">
                <a:solidFill>
                  <a:srgbClr val="002554"/>
                </a:solidFill>
                <a:latin typeface="Helvetica" pitchFamily="2" charset="0"/>
              </a:rPr>
              <a:t>IDSeal</a:t>
            </a:r>
            <a:r>
              <a:rPr lang="en-US" sz="2800" dirty="0">
                <a:solidFill>
                  <a:srgbClr val="002554"/>
                </a:solidFill>
                <a:latin typeface="Helvetica" pitchFamily="2" charset="0"/>
              </a:rPr>
              <a:t> Annual plan </a:t>
            </a:r>
            <a:r>
              <a:rPr lang="en-US" sz="2800" dirty="0">
                <a:solidFill>
                  <a:srgbClr val="002554"/>
                </a:solidFill>
                <a:effectLst/>
                <a:latin typeface="Helvetica" pitchFamily="2" charset="0"/>
              </a:rPr>
              <a:t>and receive a bonus equal to the cost of your Annual service.* </a:t>
            </a:r>
          </a:p>
        </p:txBody>
      </p:sp>
      <p:sp>
        <p:nvSpPr>
          <p:cNvPr id="31" name="TextBox 30">
            <a:extLst>
              <a:ext uri="{FF2B5EF4-FFF2-40B4-BE49-F238E27FC236}">
                <a16:creationId xmlns:a16="http://schemas.microsoft.com/office/drawing/2014/main" xmlns="" id="{92FA6C2E-2C7E-40BD-87FA-8FB483FA0837}"/>
              </a:ext>
            </a:extLst>
          </p:cNvPr>
          <p:cNvSpPr txBox="1"/>
          <p:nvPr/>
        </p:nvSpPr>
        <p:spPr>
          <a:xfrm>
            <a:off x="17564110" y="6739411"/>
            <a:ext cx="4208260" cy="435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080"/>
              </a:lnSpc>
            </a:pPr>
            <a:r>
              <a:rPr lang="en-US" sz="4000" b="1" u="sng" dirty="0">
                <a:solidFill>
                  <a:srgbClr val="002554"/>
                </a:solidFill>
                <a:effectLst/>
                <a:latin typeface="Helvetica" pitchFamily="2" charset="0"/>
              </a:rPr>
              <a:t>Refer-a-Friend</a:t>
            </a:r>
            <a:endParaRPr lang="en-US" sz="2400" b="1" u="sng" dirty="0">
              <a:solidFill>
                <a:srgbClr val="002554"/>
              </a:solidFill>
              <a:effectLst/>
              <a:latin typeface="Helvetica" pitchFamily="2" charset="0"/>
            </a:endParaRPr>
          </a:p>
        </p:txBody>
      </p:sp>
      <p:pic>
        <p:nvPicPr>
          <p:cNvPr id="1026" name="Picture 2" descr="IDSeal – Identity Theft Protection and Device Protection">
            <a:extLst>
              <a:ext uri="{FF2B5EF4-FFF2-40B4-BE49-F238E27FC236}">
                <a16:creationId xmlns:a16="http://schemas.microsoft.com/office/drawing/2014/main" xmlns="" id="{9AAA8E1B-D95F-CF72-4F1B-764DAE2B7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2564" y="4816386"/>
            <a:ext cx="4208260" cy="973216"/>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xmlns="" id="{118B8823-57E1-EDE5-3193-1BF27319D3DE}"/>
              </a:ext>
            </a:extLst>
          </p:cNvPr>
          <p:cNvSpPr>
            <a:spLocks/>
          </p:cNvSpPr>
          <p:nvPr/>
        </p:nvSpPr>
        <p:spPr>
          <a:xfrm>
            <a:off x="2135553" y="10785226"/>
            <a:ext cx="20112894" cy="835197"/>
          </a:xfrm>
          <a:prstGeom prst="rect">
            <a:avLst/>
          </a:prstGeom>
          <a:solidFill>
            <a:srgbClr val="3A7BC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TextBox 36">
            <a:extLst>
              <a:ext uri="{FF2B5EF4-FFF2-40B4-BE49-F238E27FC236}">
                <a16:creationId xmlns:a16="http://schemas.microsoft.com/office/drawing/2014/main" xmlns="" id="{5EEEFBE4-EC99-0E10-5218-1336482DD711}"/>
              </a:ext>
            </a:extLst>
          </p:cNvPr>
          <p:cNvSpPr txBox="1"/>
          <p:nvPr/>
        </p:nvSpPr>
        <p:spPr>
          <a:xfrm>
            <a:off x="5336670" y="10956478"/>
            <a:ext cx="13710660" cy="575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solidFill>
                  <a:srgbClr val="FFFFFF"/>
                </a:solidFill>
                <a:effectLst>
                  <a:outerShdw blurRad="50800" dist="38100" dir="5400000" algn="t" rotWithShape="0">
                    <a:prstClr val="black">
                      <a:alpha val="40000"/>
                    </a:prstClr>
                  </a:outerShdw>
                </a:effectLst>
                <a:latin typeface="Helvetica" pitchFamily="2" charset="0"/>
              </a:rPr>
              <a:t>IMAGINE HOW MUCH YOU CAN SAVE YEAR AFTER YEAR! </a:t>
            </a:r>
            <a:endParaRPr lang="en-US" sz="3600" dirty="0">
              <a:solidFill>
                <a:srgbClr val="FFFFFF"/>
              </a:solidFill>
              <a:effectLst>
                <a:outerShdw blurRad="50800" dist="38100" dir="5400000" algn="t" rotWithShape="0">
                  <a:prstClr val="black">
                    <a:alpha val="40000"/>
                  </a:prstClr>
                </a:outerShdw>
              </a:effectLst>
              <a:latin typeface="Helvetica" pitchFamily="2" charset="0"/>
            </a:endParaRPr>
          </a:p>
        </p:txBody>
      </p:sp>
      <p:sp>
        <p:nvSpPr>
          <p:cNvPr id="40" name="TextBox 39">
            <a:extLst>
              <a:ext uri="{FF2B5EF4-FFF2-40B4-BE49-F238E27FC236}">
                <a16:creationId xmlns:a16="http://schemas.microsoft.com/office/drawing/2014/main" xmlns="" id="{534C4969-ECCE-7298-5AA3-437EF89E7A10}"/>
              </a:ext>
            </a:extLst>
          </p:cNvPr>
          <p:cNvSpPr txBox="1"/>
          <p:nvPr/>
        </p:nvSpPr>
        <p:spPr>
          <a:xfrm>
            <a:off x="6078280" y="11771101"/>
            <a:ext cx="12227440" cy="5246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i="1" dirty="0">
                <a:solidFill>
                  <a:srgbClr val="67747A"/>
                </a:solidFill>
                <a:effectLst/>
                <a:latin typeface="Lato" panose="020F0502020204030203" pitchFamily="34" charset="0"/>
              </a:rPr>
              <a:t>*Excludes taxes and surcharges. Terms and conditions apply. </a:t>
            </a:r>
            <a:endParaRPr lang="en-US" sz="2800" dirty="0">
              <a:solidFill>
                <a:srgbClr val="67747A"/>
              </a:solidFill>
              <a:effectLst/>
              <a:latin typeface="Lato" panose="020F0502020204030203" pitchFamily="34" charset="0"/>
            </a:endParaRPr>
          </a:p>
        </p:txBody>
      </p:sp>
      <p:pic>
        <p:nvPicPr>
          <p:cNvPr id="3" name="Picture 2" descr="Logo&#10;&#10;Description automatically generated">
            <a:extLst>
              <a:ext uri="{FF2B5EF4-FFF2-40B4-BE49-F238E27FC236}">
                <a16:creationId xmlns:a16="http://schemas.microsoft.com/office/drawing/2014/main" xmlns="" id="{13C39ACA-4747-81A4-5934-E2134E278C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extLst>
      <p:ext uri="{BB962C8B-B14F-4D97-AF65-F5344CB8AC3E}">
        <p14:creationId xmlns:p14="http://schemas.microsoft.com/office/powerpoint/2010/main" val="25369602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94" name="Our Business Model"/>
          <p:cNvSpPr txBox="1"/>
          <p:nvPr/>
        </p:nvSpPr>
        <p:spPr>
          <a:xfrm>
            <a:off x="6077345" y="1297881"/>
            <a:ext cx="12229309" cy="1166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000" dirty="0">
                <a:latin typeface="Helvetica" pitchFamily="2" charset="0"/>
              </a:rPr>
              <a:t>OUR BUSINESS MODEL</a:t>
            </a:r>
            <a:r>
              <a:rPr lang="en-US" sz="8000" dirty="0">
                <a:solidFill>
                  <a:srgbClr val="000000">
                    <a:alpha val="84705"/>
                  </a:srgbClr>
                </a:solidFill>
                <a:latin typeface="Helvetica" pitchFamily="2" charset="0"/>
              </a:rPr>
              <a:t> </a:t>
            </a:r>
          </a:p>
        </p:txBody>
      </p:sp>
      <p:grpSp>
        <p:nvGrpSpPr>
          <p:cNvPr id="197" name="Группа"/>
          <p:cNvGrpSpPr/>
          <p:nvPr/>
        </p:nvGrpSpPr>
        <p:grpSpPr>
          <a:xfrm>
            <a:off x="4748066" y="1123957"/>
            <a:ext cx="1115915" cy="1139986"/>
            <a:chOff x="-609651" y="65740"/>
            <a:chExt cx="1115914" cy="1139985"/>
          </a:xfrm>
        </p:grpSpPr>
        <p:sp>
          <p:nvSpPr>
            <p:cNvPr id="195" name="Кружок"/>
            <p:cNvSpPr/>
            <p:nvPr/>
          </p:nvSpPr>
          <p:spPr>
            <a:xfrm>
              <a:off x="-609651" y="89811"/>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6" name="3"/>
            <p:cNvSpPr txBox="1"/>
            <p:nvPr/>
          </p:nvSpPr>
          <p:spPr>
            <a:xfrm>
              <a:off x="-316752" y="65740"/>
              <a:ext cx="572644" cy="1027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3</a:t>
              </a:r>
            </a:p>
          </p:txBody>
        </p:sp>
      </p:grpSp>
      <p:sp>
        <p:nvSpPr>
          <p:cNvPr id="198" name="Линия"/>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4" name="Group 3">
            <a:extLst>
              <a:ext uri="{FF2B5EF4-FFF2-40B4-BE49-F238E27FC236}">
                <a16:creationId xmlns:a16="http://schemas.microsoft.com/office/drawing/2014/main" xmlns="" id="{A65798C4-4A1C-40D2-B051-204D3B41A0C3}"/>
              </a:ext>
            </a:extLst>
          </p:cNvPr>
          <p:cNvGrpSpPr/>
          <p:nvPr/>
        </p:nvGrpSpPr>
        <p:grpSpPr>
          <a:xfrm>
            <a:off x="754143" y="3435436"/>
            <a:ext cx="8169579" cy="9587872"/>
            <a:chOff x="6346042" y="3435436"/>
            <a:chExt cx="8169579" cy="9587872"/>
          </a:xfrm>
        </p:grpSpPr>
        <p:pic>
          <p:nvPicPr>
            <p:cNvPr id="9" name="Picture 8" descr="A picture containing table, drawing&#10;&#10;Description automatically generated">
              <a:extLst>
                <a:ext uri="{FF2B5EF4-FFF2-40B4-BE49-F238E27FC236}">
                  <a16:creationId xmlns:a16="http://schemas.microsoft.com/office/drawing/2014/main" xmlns="" id="{4783D865-1C51-47F3-B609-738E68AA6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042" y="10410153"/>
              <a:ext cx="8071279" cy="2613155"/>
            </a:xfrm>
            <a:prstGeom prst="rect">
              <a:avLst/>
            </a:prstGeom>
          </p:spPr>
        </p:pic>
        <p:pic>
          <p:nvPicPr>
            <p:cNvPr id="10" name="Picture 9" descr="A picture containing ball, table&#10;&#10;Description automatically generated">
              <a:extLst>
                <a:ext uri="{FF2B5EF4-FFF2-40B4-BE49-F238E27FC236}">
                  <a16:creationId xmlns:a16="http://schemas.microsoft.com/office/drawing/2014/main" xmlns="" id="{765FCC1F-58D5-40CF-96E9-AA5D813F8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42" y="4616516"/>
              <a:ext cx="8071279" cy="2704475"/>
            </a:xfrm>
            <a:prstGeom prst="rect">
              <a:avLst/>
            </a:prstGeom>
          </p:spPr>
        </p:pic>
        <p:pic>
          <p:nvPicPr>
            <p:cNvPr id="11" name="Picture 10" descr="A close up of a logo&#10;&#10;Description automatically generated">
              <a:extLst>
                <a:ext uri="{FF2B5EF4-FFF2-40B4-BE49-F238E27FC236}">
                  <a16:creationId xmlns:a16="http://schemas.microsoft.com/office/drawing/2014/main" xmlns="" id="{3AF34F41-A05C-4B75-9477-3B74E5BF5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457" y="7467474"/>
              <a:ext cx="8071279" cy="2690427"/>
            </a:xfrm>
            <a:prstGeom prst="rect">
              <a:avLst/>
            </a:prstGeom>
          </p:spPr>
        </p:pic>
        <p:pic>
          <p:nvPicPr>
            <p:cNvPr id="12" name="Picture 11" descr="A close up of a device&#10;&#10;Description automatically generated">
              <a:extLst>
                <a:ext uri="{FF2B5EF4-FFF2-40B4-BE49-F238E27FC236}">
                  <a16:creationId xmlns:a16="http://schemas.microsoft.com/office/drawing/2014/main" xmlns="" id="{94291CDA-2111-4497-BE7B-1513CFA37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9" y="6592752"/>
              <a:ext cx="459107" cy="1456478"/>
            </a:xfrm>
            <a:prstGeom prst="rect">
              <a:avLst/>
            </a:prstGeom>
          </p:spPr>
        </p:pic>
        <p:pic>
          <p:nvPicPr>
            <p:cNvPr id="13" name="Picture 12" descr="A picture containing clock, meter&#10;&#10;Description automatically generated">
              <a:extLst>
                <a:ext uri="{FF2B5EF4-FFF2-40B4-BE49-F238E27FC236}">
                  <a16:creationId xmlns:a16="http://schemas.microsoft.com/office/drawing/2014/main" xmlns="" id="{57E08E43-D1BF-4648-B15B-1058DB31A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320" y="3435436"/>
              <a:ext cx="4912344" cy="1272038"/>
            </a:xfrm>
            <a:prstGeom prst="rect">
              <a:avLst/>
            </a:prstGeom>
          </p:spPr>
        </p:pic>
        <p:pic>
          <p:nvPicPr>
            <p:cNvPr id="14" name="Picture 13" descr="A close up of a device&#10;&#10;Description automatically generated">
              <a:extLst>
                <a:ext uri="{FF2B5EF4-FFF2-40B4-BE49-F238E27FC236}">
                  <a16:creationId xmlns:a16="http://schemas.microsoft.com/office/drawing/2014/main" xmlns="" id="{35385BE1-4682-4FA8-A43D-778A3064F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8" y="9418511"/>
              <a:ext cx="459107" cy="1456478"/>
            </a:xfrm>
            <a:prstGeom prst="rect">
              <a:avLst/>
            </a:prstGeom>
          </p:spPr>
        </p:pic>
        <p:sp>
          <p:nvSpPr>
            <p:cNvPr id="15" name="Rectangle 14">
              <a:extLst>
                <a:ext uri="{FF2B5EF4-FFF2-40B4-BE49-F238E27FC236}">
                  <a16:creationId xmlns:a16="http://schemas.microsoft.com/office/drawing/2014/main" xmlns="" id="{12C8CC53-D8CD-49FB-92AD-457C1B69F89E}"/>
                </a:ext>
              </a:extLst>
            </p:cNvPr>
            <p:cNvSpPr/>
            <p:nvPr/>
          </p:nvSpPr>
          <p:spPr>
            <a:xfrm>
              <a:off x="7989570" y="5597922"/>
              <a:ext cx="6526051" cy="589777"/>
            </a:xfrm>
            <a:prstGeom prst="rect">
              <a:avLst/>
            </a:prstGeom>
          </p:spPr>
          <p:txBody>
            <a:bodyPr wrap="square">
              <a:spAutoFit/>
            </a:bodyPr>
            <a:lstStyle/>
            <a:p>
              <a:r>
                <a:rPr lang="en-US" sz="3800" b="1" dirty="0">
                  <a:solidFill>
                    <a:schemeClr val="bg1"/>
                  </a:solidFill>
                  <a:latin typeface="Helvetica" pitchFamily="2" charset="0"/>
                </a:rPr>
                <a:t>Most Service Providers</a:t>
              </a:r>
            </a:p>
          </p:txBody>
        </p:sp>
        <p:sp>
          <p:nvSpPr>
            <p:cNvPr id="16" name="Rectangle 15">
              <a:extLst>
                <a:ext uri="{FF2B5EF4-FFF2-40B4-BE49-F238E27FC236}">
                  <a16:creationId xmlns:a16="http://schemas.microsoft.com/office/drawing/2014/main" xmlns="" id="{FDA4CA0C-F89D-44E6-AA66-F2342E8A1BE7}"/>
                </a:ext>
              </a:extLst>
            </p:cNvPr>
            <p:cNvSpPr/>
            <p:nvPr/>
          </p:nvSpPr>
          <p:spPr>
            <a:xfrm>
              <a:off x="8008760" y="8208343"/>
              <a:ext cx="6241249" cy="1078437"/>
            </a:xfrm>
            <a:prstGeom prst="rect">
              <a:avLst/>
            </a:prstGeom>
          </p:spPr>
          <p:txBody>
            <a:bodyPr wrap="square">
              <a:spAutoFit/>
            </a:bodyPr>
            <a:lstStyle/>
            <a:p>
              <a:r>
                <a:rPr lang="en-US" sz="3800" b="1" dirty="0">
                  <a:solidFill>
                    <a:schemeClr val="bg1"/>
                  </a:solidFill>
                  <a:latin typeface="Helvetica" pitchFamily="2" charset="0"/>
                </a:rPr>
                <a:t>Media &amp; Internet Marketing</a:t>
              </a:r>
            </a:p>
          </p:txBody>
        </p:sp>
        <p:sp>
          <p:nvSpPr>
            <p:cNvPr id="17" name="Rectangle 16">
              <a:extLst>
                <a:ext uri="{FF2B5EF4-FFF2-40B4-BE49-F238E27FC236}">
                  <a16:creationId xmlns:a16="http://schemas.microsoft.com/office/drawing/2014/main" xmlns="" id="{0E7F859C-0836-49CB-AA47-69ED742CD9EF}"/>
                </a:ext>
              </a:extLst>
            </p:cNvPr>
            <p:cNvSpPr/>
            <p:nvPr/>
          </p:nvSpPr>
          <p:spPr>
            <a:xfrm>
              <a:off x="8460017" y="11429011"/>
              <a:ext cx="4912344" cy="639342"/>
            </a:xfrm>
            <a:prstGeom prst="rect">
              <a:avLst/>
            </a:prstGeom>
          </p:spPr>
          <p:txBody>
            <a:bodyPr wrap="square">
              <a:spAutoFit/>
            </a:bodyPr>
            <a:lstStyle/>
            <a:p>
              <a:r>
                <a:rPr lang="en-US" sz="5400" b="1" dirty="0">
                  <a:solidFill>
                    <a:schemeClr val="bg1"/>
                  </a:solidFill>
                  <a:latin typeface="Helvetica" pitchFamily="2" charset="0"/>
                </a:rPr>
                <a:t>CUSTOMERS</a:t>
              </a:r>
            </a:p>
          </p:txBody>
        </p:sp>
      </p:grpSp>
      <p:pic>
        <p:nvPicPr>
          <p:cNvPr id="2" name="Picture 1" descr="Logo&#10;&#10;Description automatically generated">
            <a:extLst>
              <a:ext uri="{FF2B5EF4-FFF2-40B4-BE49-F238E27FC236}">
                <a16:creationId xmlns:a16="http://schemas.microsoft.com/office/drawing/2014/main" xmlns="" id="{0A9ACB37-0284-D23B-28BE-5DFE6DB7FE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extLst>
      <p:ext uri="{BB962C8B-B14F-4D97-AF65-F5344CB8AC3E}">
        <p14:creationId xmlns:p14="http://schemas.microsoft.com/office/powerpoint/2010/main" val="7719359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94" name="Our Business Model"/>
          <p:cNvSpPr txBox="1"/>
          <p:nvPr/>
        </p:nvSpPr>
        <p:spPr>
          <a:xfrm>
            <a:off x="6077345" y="1297881"/>
            <a:ext cx="12229309" cy="1166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000" dirty="0">
                <a:latin typeface="Helvetica" pitchFamily="2" charset="0"/>
              </a:rPr>
              <a:t>OUR BUSINESS MODEL</a:t>
            </a:r>
            <a:r>
              <a:rPr lang="en-US" sz="8000" dirty="0">
                <a:solidFill>
                  <a:srgbClr val="000000">
                    <a:alpha val="84705"/>
                  </a:srgbClr>
                </a:solidFill>
                <a:latin typeface="Helvetica" pitchFamily="2" charset="0"/>
              </a:rPr>
              <a:t> </a:t>
            </a:r>
          </a:p>
        </p:txBody>
      </p:sp>
      <p:grpSp>
        <p:nvGrpSpPr>
          <p:cNvPr id="197" name="Группа"/>
          <p:cNvGrpSpPr/>
          <p:nvPr/>
        </p:nvGrpSpPr>
        <p:grpSpPr>
          <a:xfrm>
            <a:off x="4748066" y="1123957"/>
            <a:ext cx="1115915" cy="1139986"/>
            <a:chOff x="-609651" y="65740"/>
            <a:chExt cx="1115914" cy="1139985"/>
          </a:xfrm>
        </p:grpSpPr>
        <p:sp>
          <p:nvSpPr>
            <p:cNvPr id="195" name="Кружок"/>
            <p:cNvSpPr/>
            <p:nvPr/>
          </p:nvSpPr>
          <p:spPr>
            <a:xfrm>
              <a:off x="-609651" y="89811"/>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6" name="3"/>
            <p:cNvSpPr txBox="1"/>
            <p:nvPr/>
          </p:nvSpPr>
          <p:spPr>
            <a:xfrm>
              <a:off x="-316752" y="65740"/>
              <a:ext cx="572644" cy="1027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3</a:t>
              </a:r>
            </a:p>
          </p:txBody>
        </p:sp>
      </p:grpSp>
      <p:sp>
        <p:nvSpPr>
          <p:cNvPr id="198" name="Линия"/>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4" name="Group 3">
            <a:extLst>
              <a:ext uri="{FF2B5EF4-FFF2-40B4-BE49-F238E27FC236}">
                <a16:creationId xmlns:a16="http://schemas.microsoft.com/office/drawing/2014/main" xmlns="" id="{A65798C4-4A1C-40D2-B051-204D3B41A0C3}"/>
              </a:ext>
            </a:extLst>
          </p:cNvPr>
          <p:cNvGrpSpPr/>
          <p:nvPr/>
        </p:nvGrpSpPr>
        <p:grpSpPr>
          <a:xfrm>
            <a:off x="754143" y="3435436"/>
            <a:ext cx="8169579" cy="9587872"/>
            <a:chOff x="6346042" y="3435436"/>
            <a:chExt cx="8169579" cy="9587872"/>
          </a:xfrm>
        </p:grpSpPr>
        <p:pic>
          <p:nvPicPr>
            <p:cNvPr id="9" name="Picture 8" descr="A picture containing table, drawing&#10;&#10;Description automatically generated">
              <a:extLst>
                <a:ext uri="{FF2B5EF4-FFF2-40B4-BE49-F238E27FC236}">
                  <a16:creationId xmlns:a16="http://schemas.microsoft.com/office/drawing/2014/main" xmlns="" id="{4783D865-1C51-47F3-B609-738E68AA6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042" y="10410153"/>
              <a:ext cx="8071279" cy="2613155"/>
            </a:xfrm>
            <a:prstGeom prst="rect">
              <a:avLst/>
            </a:prstGeom>
          </p:spPr>
        </p:pic>
        <p:pic>
          <p:nvPicPr>
            <p:cNvPr id="10" name="Picture 9" descr="A picture containing ball, table&#10;&#10;Description automatically generated">
              <a:extLst>
                <a:ext uri="{FF2B5EF4-FFF2-40B4-BE49-F238E27FC236}">
                  <a16:creationId xmlns:a16="http://schemas.microsoft.com/office/drawing/2014/main" xmlns="" id="{765FCC1F-58D5-40CF-96E9-AA5D813F8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42" y="4616516"/>
              <a:ext cx="8071279" cy="2704475"/>
            </a:xfrm>
            <a:prstGeom prst="rect">
              <a:avLst/>
            </a:prstGeom>
          </p:spPr>
        </p:pic>
        <p:pic>
          <p:nvPicPr>
            <p:cNvPr id="11" name="Picture 10" descr="A close up of a logo&#10;&#10;Description automatically generated">
              <a:extLst>
                <a:ext uri="{FF2B5EF4-FFF2-40B4-BE49-F238E27FC236}">
                  <a16:creationId xmlns:a16="http://schemas.microsoft.com/office/drawing/2014/main" xmlns="" id="{3AF34F41-A05C-4B75-9477-3B74E5BF5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457" y="7467474"/>
              <a:ext cx="8071279" cy="2690427"/>
            </a:xfrm>
            <a:prstGeom prst="rect">
              <a:avLst/>
            </a:prstGeom>
          </p:spPr>
        </p:pic>
        <p:pic>
          <p:nvPicPr>
            <p:cNvPr id="12" name="Picture 11" descr="A close up of a device&#10;&#10;Description automatically generated">
              <a:extLst>
                <a:ext uri="{FF2B5EF4-FFF2-40B4-BE49-F238E27FC236}">
                  <a16:creationId xmlns:a16="http://schemas.microsoft.com/office/drawing/2014/main" xmlns="" id="{94291CDA-2111-4497-BE7B-1513CFA37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9" y="6592752"/>
              <a:ext cx="459107" cy="1456478"/>
            </a:xfrm>
            <a:prstGeom prst="rect">
              <a:avLst/>
            </a:prstGeom>
          </p:spPr>
        </p:pic>
        <p:pic>
          <p:nvPicPr>
            <p:cNvPr id="13" name="Picture 12" descr="A picture containing clock, meter&#10;&#10;Description automatically generated">
              <a:extLst>
                <a:ext uri="{FF2B5EF4-FFF2-40B4-BE49-F238E27FC236}">
                  <a16:creationId xmlns:a16="http://schemas.microsoft.com/office/drawing/2014/main" xmlns="" id="{57E08E43-D1BF-4648-B15B-1058DB31A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320" y="3435436"/>
              <a:ext cx="4912344" cy="1272038"/>
            </a:xfrm>
            <a:prstGeom prst="rect">
              <a:avLst/>
            </a:prstGeom>
          </p:spPr>
        </p:pic>
        <p:pic>
          <p:nvPicPr>
            <p:cNvPr id="14" name="Picture 13" descr="A close up of a device&#10;&#10;Description automatically generated">
              <a:extLst>
                <a:ext uri="{FF2B5EF4-FFF2-40B4-BE49-F238E27FC236}">
                  <a16:creationId xmlns:a16="http://schemas.microsoft.com/office/drawing/2014/main" xmlns="" id="{35385BE1-4682-4FA8-A43D-778A3064F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8" y="9418511"/>
              <a:ext cx="459107" cy="1456478"/>
            </a:xfrm>
            <a:prstGeom prst="rect">
              <a:avLst/>
            </a:prstGeom>
          </p:spPr>
        </p:pic>
        <p:sp>
          <p:nvSpPr>
            <p:cNvPr id="15" name="Rectangle 14">
              <a:extLst>
                <a:ext uri="{FF2B5EF4-FFF2-40B4-BE49-F238E27FC236}">
                  <a16:creationId xmlns:a16="http://schemas.microsoft.com/office/drawing/2014/main" xmlns="" id="{12C8CC53-D8CD-49FB-92AD-457C1B69F89E}"/>
                </a:ext>
              </a:extLst>
            </p:cNvPr>
            <p:cNvSpPr/>
            <p:nvPr/>
          </p:nvSpPr>
          <p:spPr>
            <a:xfrm>
              <a:off x="7989570" y="5597922"/>
              <a:ext cx="6526051" cy="589777"/>
            </a:xfrm>
            <a:prstGeom prst="rect">
              <a:avLst/>
            </a:prstGeom>
          </p:spPr>
          <p:txBody>
            <a:bodyPr wrap="square">
              <a:spAutoFit/>
            </a:bodyPr>
            <a:lstStyle/>
            <a:p>
              <a:r>
                <a:rPr lang="en-US" sz="3800" b="1" dirty="0">
                  <a:solidFill>
                    <a:schemeClr val="bg1"/>
                  </a:solidFill>
                  <a:latin typeface="Helvetica" pitchFamily="2" charset="0"/>
                </a:rPr>
                <a:t>Most Service Providers</a:t>
              </a:r>
            </a:p>
          </p:txBody>
        </p:sp>
        <p:sp>
          <p:nvSpPr>
            <p:cNvPr id="16" name="Rectangle 15">
              <a:extLst>
                <a:ext uri="{FF2B5EF4-FFF2-40B4-BE49-F238E27FC236}">
                  <a16:creationId xmlns:a16="http://schemas.microsoft.com/office/drawing/2014/main" xmlns="" id="{FDA4CA0C-F89D-44E6-AA66-F2342E8A1BE7}"/>
                </a:ext>
              </a:extLst>
            </p:cNvPr>
            <p:cNvSpPr/>
            <p:nvPr/>
          </p:nvSpPr>
          <p:spPr>
            <a:xfrm>
              <a:off x="8008760" y="8208343"/>
              <a:ext cx="6241249" cy="1078437"/>
            </a:xfrm>
            <a:prstGeom prst="rect">
              <a:avLst/>
            </a:prstGeom>
          </p:spPr>
          <p:txBody>
            <a:bodyPr wrap="square">
              <a:spAutoFit/>
            </a:bodyPr>
            <a:lstStyle/>
            <a:p>
              <a:r>
                <a:rPr lang="en-US" sz="3800" b="1" dirty="0">
                  <a:solidFill>
                    <a:schemeClr val="bg1"/>
                  </a:solidFill>
                  <a:latin typeface="Helvetica" pitchFamily="2" charset="0"/>
                </a:rPr>
                <a:t>Media &amp; Internet Marketing</a:t>
              </a:r>
            </a:p>
          </p:txBody>
        </p:sp>
        <p:sp>
          <p:nvSpPr>
            <p:cNvPr id="17" name="Rectangle 16">
              <a:extLst>
                <a:ext uri="{FF2B5EF4-FFF2-40B4-BE49-F238E27FC236}">
                  <a16:creationId xmlns:a16="http://schemas.microsoft.com/office/drawing/2014/main" xmlns="" id="{0E7F859C-0836-49CB-AA47-69ED742CD9EF}"/>
                </a:ext>
              </a:extLst>
            </p:cNvPr>
            <p:cNvSpPr/>
            <p:nvPr/>
          </p:nvSpPr>
          <p:spPr>
            <a:xfrm>
              <a:off x="8460017" y="11429011"/>
              <a:ext cx="4912344" cy="639342"/>
            </a:xfrm>
            <a:prstGeom prst="rect">
              <a:avLst/>
            </a:prstGeom>
          </p:spPr>
          <p:txBody>
            <a:bodyPr wrap="square">
              <a:spAutoFit/>
            </a:bodyPr>
            <a:lstStyle/>
            <a:p>
              <a:r>
                <a:rPr lang="en-US" sz="5400" b="1" dirty="0">
                  <a:solidFill>
                    <a:schemeClr val="bg1"/>
                  </a:solidFill>
                  <a:latin typeface="Helvetica" pitchFamily="2" charset="0"/>
                </a:rPr>
                <a:t>CUSTOMERS</a:t>
              </a:r>
            </a:p>
          </p:txBody>
        </p:sp>
      </p:grpSp>
      <p:grpSp>
        <p:nvGrpSpPr>
          <p:cNvPr id="2" name="Group 1">
            <a:extLst>
              <a:ext uri="{FF2B5EF4-FFF2-40B4-BE49-F238E27FC236}">
                <a16:creationId xmlns:a16="http://schemas.microsoft.com/office/drawing/2014/main" xmlns="" id="{17648A12-1382-2459-BF9F-C89D41C099BA}"/>
              </a:ext>
            </a:extLst>
          </p:cNvPr>
          <p:cNvGrpSpPr/>
          <p:nvPr/>
        </p:nvGrpSpPr>
        <p:grpSpPr>
          <a:xfrm>
            <a:off x="8158391" y="3765164"/>
            <a:ext cx="4556364" cy="8625837"/>
            <a:chOff x="13750290" y="3765164"/>
            <a:chExt cx="4556364" cy="8625837"/>
          </a:xfrm>
        </p:grpSpPr>
        <p:sp>
          <p:nvSpPr>
            <p:cNvPr id="27" name="Oval 26">
              <a:extLst>
                <a:ext uri="{FF2B5EF4-FFF2-40B4-BE49-F238E27FC236}">
                  <a16:creationId xmlns:a16="http://schemas.microsoft.com/office/drawing/2014/main" xmlns="" id="{5E708F4E-C487-D34B-AC46-526D2196648C}"/>
                </a:ext>
              </a:extLst>
            </p:cNvPr>
            <p:cNvSpPr/>
            <p:nvPr/>
          </p:nvSpPr>
          <p:spPr>
            <a:xfrm>
              <a:off x="15220498" y="6592752"/>
              <a:ext cx="3086156" cy="3086156"/>
            </a:xfrm>
            <a:prstGeom prst="ellips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nvGrpSpPr>
            <p:cNvPr id="5" name="Group 4">
              <a:extLst>
                <a:ext uri="{FF2B5EF4-FFF2-40B4-BE49-F238E27FC236}">
                  <a16:creationId xmlns:a16="http://schemas.microsoft.com/office/drawing/2014/main" xmlns="" id="{E787CD03-C39C-452E-9410-846D58524E23}"/>
                </a:ext>
              </a:extLst>
            </p:cNvPr>
            <p:cNvGrpSpPr/>
            <p:nvPr/>
          </p:nvGrpSpPr>
          <p:grpSpPr>
            <a:xfrm>
              <a:off x="13750290" y="3765164"/>
              <a:ext cx="4499547" cy="8625837"/>
              <a:chOff x="13750290" y="3765164"/>
              <a:chExt cx="4499547" cy="8625837"/>
            </a:xfrm>
          </p:grpSpPr>
          <p:pic>
            <p:nvPicPr>
              <p:cNvPr id="20" name="Picture 19" descr="A picture containing clock&#10;&#10;Description automatically generated">
                <a:extLst>
                  <a:ext uri="{FF2B5EF4-FFF2-40B4-BE49-F238E27FC236}">
                    <a16:creationId xmlns:a16="http://schemas.microsoft.com/office/drawing/2014/main" xmlns="" id="{676A4C66-DDA0-47AC-B1C2-F4417D7831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50290" y="3765164"/>
                <a:ext cx="3777919" cy="2691294"/>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xmlns="" id="{D17DE796-FFBB-4779-A087-F5FC29625F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5881" y="9705951"/>
                <a:ext cx="2822424" cy="2685050"/>
              </a:xfrm>
              <a:prstGeom prst="rect">
                <a:avLst/>
              </a:prstGeom>
            </p:spPr>
          </p:pic>
          <p:pic>
            <p:nvPicPr>
              <p:cNvPr id="24" name="Picture 23" descr="A close up of a logo&#10;&#10;Description automatically generated">
                <a:extLst>
                  <a:ext uri="{FF2B5EF4-FFF2-40B4-BE49-F238E27FC236}">
                    <a16:creationId xmlns:a16="http://schemas.microsoft.com/office/drawing/2014/main" xmlns="" id="{E9736DF8-4251-4506-8345-83FA0ED573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95919" y="6996044"/>
                <a:ext cx="1002327" cy="1877492"/>
              </a:xfrm>
              <a:prstGeom prst="rect">
                <a:avLst/>
              </a:prstGeom>
            </p:spPr>
          </p:pic>
          <p:sp>
            <p:nvSpPr>
              <p:cNvPr id="25" name="Rectangle 24">
                <a:extLst>
                  <a:ext uri="{FF2B5EF4-FFF2-40B4-BE49-F238E27FC236}">
                    <a16:creationId xmlns:a16="http://schemas.microsoft.com/office/drawing/2014/main" xmlns="" id="{7C2FED42-CA3C-4B26-AA3B-B0A474D9A310}"/>
                  </a:ext>
                </a:extLst>
              </p:cNvPr>
              <p:cNvSpPr/>
              <p:nvPr/>
            </p:nvSpPr>
            <p:spPr>
              <a:xfrm>
                <a:off x="16254520" y="7991939"/>
                <a:ext cx="1995317" cy="678263"/>
              </a:xfrm>
              <a:prstGeom prst="rect">
                <a:avLst/>
              </a:prstGeom>
            </p:spPr>
            <p:txBody>
              <a:bodyPr wrap="square">
                <a:spAutoFit/>
              </a:bodyPr>
              <a:lstStyle/>
              <a:p>
                <a:r>
                  <a:rPr lang="en-US" sz="6500" b="1" dirty="0">
                    <a:solidFill>
                      <a:schemeClr val="bg1"/>
                    </a:solidFill>
                    <a:latin typeface="Helvetica" pitchFamily="2" charset="0"/>
                  </a:rPr>
                  <a:t>YOU</a:t>
                </a:r>
              </a:p>
            </p:txBody>
          </p:sp>
        </p:grpSp>
      </p:grpSp>
      <p:cxnSp>
        <p:nvCxnSpPr>
          <p:cNvPr id="6" name="Straight Connector 5">
            <a:extLst>
              <a:ext uri="{FF2B5EF4-FFF2-40B4-BE49-F238E27FC236}">
                <a16:creationId xmlns:a16="http://schemas.microsoft.com/office/drawing/2014/main" xmlns="" id="{5F2CBD8D-D7F5-C044-A560-F9CEAAFF67B0}"/>
              </a:ext>
            </a:extLst>
          </p:cNvPr>
          <p:cNvCxnSpPr>
            <a:cxnSpLocks/>
          </p:cNvCxnSpPr>
          <p:nvPr/>
        </p:nvCxnSpPr>
        <p:spPr>
          <a:xfrm>
            <a:off x="2925592" y="7630649"/>
            <a:ext cx="4894995" cy="2098137"/>
          </a:xfrm>
          <a:prstGeom prst="line">
            <a:avLst/>
          </a:prstGeom>
          <a:ln w="57150"/>
        </p:spPr>
        <p:style>
          <a:lnRef idx="2">
            <a:schemeClr val="accent5"/>
          </a:lnRef>
          <a:fillRef idx="0">
            <a:schemeClr val="accent5"/>
          </a:fillRef>
          <a:effectRef idx="1">
            <a:schemeClr val="accent5"/>
          </a:effectRef>
          <a:fontRef idx="minor">
            <a:schemeClr val="tx1"/>
          </a:fontRef>
        </p:style>
      </p:cxnSp>
      <p:cxnSp>
        <p:nvCxnSpPr>
          <p:cNvPr id="28" name="Straight Connector 27">
            <a:extLst>
              <a:ext uri="{FF2B5EF4-FFF2-40B4-BE49-F238E27FC236}">
                <a16:creationId xmlns:a16="http://schemas.microsoft.com/office/drawing/2014/main" xmlns="" id="{D2AEEF8F-000B-6C48-8FFB-34A6E3436AE3}"/>
              </a:ext>
            </a:extLst>
          </p:cNvPr>
          <p:cNvCxnSpPr>
            <a:cxnSpLocks/>
          </p:cNvCxnSpPr>
          <p:nvPr/>
        </p:nvCxnSpPr>
        <p:spPr>
          <a:xfrm flipH="1">
            <a:off x="2925592" y="7573243"/>
            <a:ext cx="4794599" cy="2238477"/>
          </a:xfrm>
          <a:prstGeom prst="line">
            <a:avLst/>
          </a:prstGeom>
          <a:ln w="57150"/>
        </p:spPr>
        <p:style>
          <a:lnRef idx="2">
            <a:schemeClr val="accent5"/>
          </a:lnRef>
          <a:fillRef idx="0">
            <a:schemeClr val="accent5"/>
          </a:fillRef>
          <a:effectRef idx="1">
            <a:schemeClr val="accent5"/>
          </a:effectRef>
          <a:fontRef idx="minor">
            <a:schemeClr val="tx1"/>
          </a:fontRef>
        </p:style>
      </p:cxnSp>
      <p:sp>
        <p:nvSpPr>
          <p:cNvPr id="32" name="TextBox 31">
            <a:extLst>
              <a:ext uri="{FF2B5EF4-FFF2-40B4-BE49-F238E27FC236}">
                <a16:creationId xmlns:a16="http://schemas.microsoft.com/office/drawing/2014/main" xmlns="" id="{07E2B819-7904-87A5-0165-3958880D5CBC}"/>
              </a:ext>
            </a:extLst>
          </p:cNvPr>
          <p:cNvSpPr txBox="1"/>
          <p:nvPr/>
        </p:nvSpPr>
        <p:spPr>
          <a:xfrm>
            <a:off x="14779074" y="8613805"/>
            <a:ext cx="8426062" cy="1920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90000"/>
              </a:lnSpc>
            </a:pPr>
            <a:r>
              <a:rPr lang="en-US" sz="6600" dirty="0">
                <a:solidFill>
                  <a:schemeClr val="tx1">
                    <a:lumMod val="75000"/>
                  </a:schemeClr>
                </a:solidFill>
                <a:latin typeface="Helvetica" pitchFamily="2" charset="0"/>
              </a:rPr>
              <a:t>Income Generating Opportunity for you</a:t>
            </a:r>
            <a:endParaRPr lang="en-US" sz="6600" dirty="0">
              <a:solidFill>
                <a:schemeClr val="tx1">
                  <a:lumMod val="75000"/>
                </a:schemeClr>
              </a:solidFill>
              <a:effectLst/>
              <a:latin typeface="Helvetica" pitchFamily="2" charset="0"/>
            </a:endParaRPr>
          </a:p>
        </p:txBody>
      </p:sp>
      <p:sp>
        <p:nvSpPr>
          <p:cNvPr id="33" name="TextBox 32">
            <a:extLst>
              <a:ext uri="{FF2B5EF4-FFF2-40B4-BE49-F238E27FC236}">
                <a16:creationId xmlns:a16="http://schemas.microsoft.com/office/drawing/2014/main" xmlns="" id="{A6025745-FF4E-0C26-2024-6544D83FA474}"/>
              </a:ext>
            </a:extLst>
          </p:cNvPr>
          <p:cNvSpPr txBox="1"/>
          <p:nvPr/>
        </p:nvSpPr>
        <p:spPr>
          <a:xfrm>
            <a:off x="14779074" y="6074542"/>
            <a:ext cx="6280701" cy="1920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90000"/>
              </a:lnSpc>
            </a:pPr>
            <a:r>
              <a:rPr lang="en-US" sz="6600" dirty="0">
                <a:solidFill>
                  <a:schemeClr val="tx1">
                    <a:lumMod val="75000"/>
                  </a:schemeClr>
                </a:solidFill>
                <a:effectLst/>
                <a:latin typeface="Helvetica" pitchFamily="2" charset="0"/>
              </a:rPr>
              <a:t>More Choices for Consumers</a:t>
            </a:r>
          </a:p>
        </p:txBody>
      </p:sp>
      <p:grpSp>
        <p:nvGrpSpPr>
          <p:cNvPr id="34" name="Group 33">
            <a:extLst>
              <a:ext uri="{FF2B5EF4-FFF2-40B4-BE49-F238E27FC236}">
                <a16:creationId xmlns:a16="http://schemas.microsoft.com/office/drawing/2014/main" xmlns="" id="{0E90F1CE-0859-AD33-9A47-0AAAFED936E2}"/>
              </a:ext>
            </a:extLst>
          </p:cNvPr>
          <p:cNvGrpSpPr/>
          <p:nvPr/>
        </p:nvGrpSpPr>
        <p:grpSpPr>
          <a:xfrm>
            <a:off x="13816072" y="6219774"/>
            <a:ext cx="587851" cy="587850"/>
            <a:chOff x="14272390" y="4158370"/>
            <a:chExt cx="884856" cy="884855"/>
          </a:xfrm>
        </p:grpSpPr>
        <p:sp>
          <p:nvSpPr>
            <p:cNvPr id="35" name="Кружок">
              <a:extLst>
                <a:ext uri="{FF2B5EF4-FFF2-40B4-BE49-F238E27FC236}">
                  <a16:creationId xmlns:a16="http://schemas.microsoft.com/office/drawing/2014/main" xmlns="" id="{0FC6B045-872F-23B0-22BA-CB5417722B8F}"/>
                </a:ext>
              </a:extLst>
            </p:cNvPr>
            <p:cNvSpPr/>
            <p:nvPr/>
          </p:nvSpPr>
          <p:spPr>
            <a:xfrm>
              <a:off x="14272390" y="4158370"/>
              <a:ext cx="884856" cy="88485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36" name="Graphic 35">
              <a:extLst>
                <a:ext uri="{FF2B5EF4-FFF2-40B4-BE49-F238E27FC236}">
                  <a16:creationId xmlns:a16="http://schemas.microsoft.com/office/drawing/2014/main" xmlns="" id="{42DACB7A-D36E-5E87-5AE0-8A5C728B3E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4454033" y="4334627"/>
              <a:ext cx="530219" cy="530219"/>
            </a:xfrm>
            <a:prstGeom prst="rect">
              <a:avLst/>
            </a:prstGeom>
          </p:spPr>
        </p:pic>
      </p:grpSp>
      <p:grpSp>
        <p:nvGrpSpPr>
          <p:cNvPr id="37" name="Group 36">
            <a:extLst>
              <a:ext uri="{FF2B5EF4-FFF2-40B4-BE49-F238E27FC236}">
                <a16:creationId xmlns:a16="http://schemas.microsoft.com/office/drawing/2014/main" xmlns="" id="{0DFBB3C9-6001-57F4-C752-E1C6C3DE419E}"/>
              </a:ext>
            </a:extLst>
          </p:cNvPr>
          <p:cNvGrpSpPr/>
          <p:nvPr/>
        </p:nvGrpSpPr>
        <p:grpSpPr>
          <a:xfrm>
            <a:off x="13810020" y="8768203"/>
            <a:ext cx="587851" cy="587850"/>
            <a:chOff x="14272390" y="4158370"/>
            <a:chExt cx="884856" cy="884855"/>
          </a:xfrm>
        </p:grpSpPr>
        <p:sp>
          <p:nvSpPr>
            <p:cNvPr id="38" name="Кружок">
              <a:extLst>
                <a:ext uri="{FF2B5EF4-FFF2-40B4-BE49-F238E27FC236}">
                  <a16:creationId xmlns:a16="http://schemas.microsoft.com/office/drawing/2014/main" xmlns="" id="{CB9277AF-3D35-5593-E41F-AF23C80D704E}"/>
                </a:ext>
              </a:extLst>
            </p:cNvPr>
            <p:cNvSpPr/>
            <p:nvPr/>
          </p:nvSpPr>
          <p:spPr>
            <a:xfrm>
              <a:off x="14272390" y="4158370"/>
              <a:ext cx="884856" cy="88485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39" name="Graphic 38">
              <a:extLst>
                <a:ext uri="{FF2B5EF4-FFF2-40B4-BE49-F238E27FC236}">
                  <a16:creationId xmlns:a16="http://schemas.microsoft.com/office/drawing/2014/main" xmlns="" id="{23D18C19-6F28-EABD-00E0-60C75D7165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4454033" y="4334627"/>
              <a:ext cx="530219" cy="530219"/>
            </a:xfrm>
            <a:prstGeom prst="rect">
              <a:avLst/>
            </a:prstGeom>
          </p:spPr>
        </p:pic>
      </p:grpSp>
      <p:sp>
        <p:nvSpPr>
          <p:cNvPr id="40" name="TextBox 39">
            <a:extLst>
              <a:ext uri="{FF2B5EF4-FFF2-40B4-BE49-F238E27FC236}">
                <a16:creationId xmlns:a16="http://schemas.microsoft.com/office/drawing/2014/main" xmlns="" id="{1ECB8D10-23D2-CF7C-6816-76C1392CEB39}"/>
              </a:ext>
            </a:extLst>
          </p:cNvPr>
          <p:cNvSpPr txBox="1"/>
          <p:nvPr/>
        </p:nvSpPr>
        <p:spPr>
          <a:xfrm>
            <a:off x="12998033" y="4193955"/>
            <a:ext cx="10617242" cy="1006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90000"/>
              </a:lnSpc>
            </a:pPr>
            <a:r>
              <a:rPr lang="en-US" sz="6600" b="1" dirty="0">
                <a:solidFill>
                  <a:schemeClr val="tx1">
                    <a:lumMod val="75000"/>
                  </a:schemeClr>
                </a:solidFill>
                <a:latin typeface="Helvetica" pitchFamily="2" charset="0"/>
              </a:rPr>
              <a:t>What Makes us Different?</a:t>
            </a:r>
            <a:endParaRPr lang="en-US" sz="6600" b="1" dirty="0">
              <a:solidFill>
                <a:schemeClr val="tx1">
                  <a:lumMod val="75000"/>
                </a:schemeClr>
              </a:solidFill>
              <a:effectLst/>
              <a:latin typeface="Helvetica" pitchFamily="2" charset="0"/>
            </a:endParaRPr>
          </a:p>
        </p:txBody>
      </p:sp>
      <p:pic>
        <p:nvPicPr>
          <p:cNvPr id="3" name="Picture 2" descr="Logo&#10;&#10;Description automatically generated">
            <a:extLst>
              <a:ext uri="{FF2B5EF4-FFF2-40B4-BE49-F238E27FC236}">
                <a16:creationId xmlns:a16="http://schemas.microsoft.com/office/drawing/2014/main" xmlns="" id="{F0549E89-C9D5-A0A7-AB43-0F9E370DB67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B255BDCE-9E84-DD46-3D24-230403F5B088}"/>
              </a:ext>
            </a:extLst>
          </p:cNvPr>
          <p:cNvSpPr/>
          <p:nvPr/>
        </p:nvSpPr>
        <p:spPr>
          <a:xfrm flipV="1">
            <a:off x="0" y="-9080"/>
            <a:ext cx="24384001" cy="13725080"/>
          </a:xfrm>
          <a:prstGeom prst="rect">
            <a:avLst/>
          </a:prstGeom>
          <a:gradFill>
            <a:gsLst>
              <a:gs pos="4100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Picture 8" descr="Graphical user interface, website&#10;&#10;Description automatically generated">
            <a:extLst>
              <a:ext uri="{FF2B5EF4-FFF2-40B4-BE49-F238E27FC236}">
                <a16:creationId xmlns:a16="http://schemas.microsoft.com/office/drawing/2014/main" xmlns="" id="{D7D8E400-C149-4632-1BFA-43588F7C424D}"/>
              </a:ext>
            </a:extLst>
          </p:cNvPr>
          <p:cNvPicPr>
            <a:picLocks noChangeAspect="1"/>
          </p:cNvPicPr>
          <p:nvPr/>
        </p:nvPicPr>
        <p:blipFill rotWithShape="1">
          <a:blip r:embed="rId3">
            <a:extLst>
              <a:ext uri="{28A0092B-C50C-407E-A947-70E740481C1C}">
                <a14:useLocalDpi xmlns:a14="http://schemas.microsoft.com/office/drawing/2010/main" val="0"/>
              </a:ext>
            </a:extLst>
          </a:blip>
          <a:srcRect t="8432" b="8523"/>
          <a:stretch/>
        </p:blipFill>
        <p:spPr>
          <a:xfrm>
            <a:off x="6747210" y="8119704"/>
            <a:ext cx="11594476" cy="5596296"/>
          </a:xfrm>
          <a:prstGeom prst="rect">
            <a:avLst/>
          </a:prstGeom>
        </p:spPr>
      </p:pic>
      <p:sp>
        <p:nvSpPr>
          <p:cNvPr id="222" name="$199 Start-Up + $25/month for Business Support"/>
          <p:cNvSpPr txBox="1"/>
          <p:nvPr/>
        </p:nvSpPr>
        <p:spPr>
          <a:xfrm>
            <a:off x="1924961" y="2036913"/>
            <a:ext cx="20367830" cy="1115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nSpc>
                <a:spcPct val="80000"/>
              </a:lnSpc>
              <a:defRPr sz="7000" i="1">
                <a:solidFill>
                  <a:srgbClr val="4F92D3"/>
                </a:solidFill>
              </a:defRPr>
            </a:pPr>
            <a:r>
              <a:rPr sz="6000" b="1" dirty="0">
                <a:solidFill>
                  <a:srgbClr val="01437E"/>
                </a:solidFill>
                <a:latin typeface="Helvetica" pitchFamily="2" charset="0"/>
              </a:rPr>
              <a:t>$</a:t>
            </a:r>
            <a:r>
              <a:rPr lang="en-US" sz="6000" b="1" dirty="0">
                <a:solidFill>
                  <a:srgbClr val="01437E"/>
                </a:solidFill>
                <a:latin typeface="Helvetica" pitchFamily="2" charset="0"/>
              </a:rPr>
              <a:t>2</a:t>
            </a:r>
            <a:r>
              <a:rPr sz="6000" b="1" dirty="0">
                <a:solidFill>
                  <a:srgbClr val="01437E"/>
                </a:solidFill>
                <a:latin typeface="Helvetica" pitchFamily="2" charset="0"/>
              </a:rPr>
              <a:t>99 </a:t>
            </a:r>
            <a:r>
              <a:rPr sz="6000" dirty="0">
                <a:solidFill>
                  <a:srgbClr val="01437E"/>
                </a:solidFill>
                <a:latin typeface="Helvetica" pitchFamily="2" charset="0"/>
              </a:rPr>
              <a:t>Start-Up + </a:t>
            </a:r>
            <a:r>
              <a:rPr sz="6000" b="1" dirty="0">
                <a:solidFill>
                  <a:srgbClr val="01437E"/>
                </a:solidFill>
                <a:latin typeface="Helvetica" pitchFamily="2" charset="0"/>
              </a:rPr>
              <a:t>$25/month </a:t>
            </a:r>
            <a:r>
              <a:rPr sz="6000" dirty="0">
                <a:solidFill>
                  <a:srgbClr val="01437E"/>
                </a:solidFill>
                <a:latin typeface="Helvetica" pitchFamily="2" charset="0"/>
              </a:rPr>
              <a:t>Business Support </a:t>
            </a:r>
          </a:p>
        </p:txBody>
      </p:sp>
      <p:sp>
        <p:nvSpPr>
          <p:cNvPr id="223" name="Online Business"/>
          <p:cNvSpPr txBox="1"/>
          <p:nvPr/>
        </p:nvSpPr>
        <p:spPr>
          <a:xfrm>
            <a:off x="2640909" y="1018189"/>
            <a:ext cx="20537673" cy="1051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7100" dirty="0">
                <a:latin typeface="Helvetica" pitchFamily="2" charset="0"/>
              </a:rPr>
              <a:t>Become an Independent Business Owner (IBO)</a:t>
            </a:r>
            <a:endParaRPr sz="7100" dirty="0">
              <a:solidFill>
                <a:srgbClr val="000000">
                  <a:alpha val="84705"/>
                </a:srgbClr>
              </a:solidFill>
              <a:latin typeface="Helvetica" pitchFamily="2" charset="0"/>
            </a:endParaRPr>
          </a:p>
        </p:txBody>
      </p:sp>
      <p:grpSp>
        <p:nvGrpSpPr>
          <p:cNvPr id="2" name="Group 1">
            <a:extLst>
              <a:ext uri="{FF2B5EF4-FFF2-40B4-BE49-F238E27FC236}">
                <a16:creationId xmlns:a16="http://schemas.microsoft.com/office/drawing/2014/main" xmlns="" id="{68A75D79-C7F2-403C-9F21-60F6886BBEE2}"/>
              </a:ext>
            </a:extLst>
          </p:cNvPr>
          <p:cNvGrpSpPr/>
          <p:nvPr/>
        </p:nvGrpSpPr>
        <p:grpSpPr>
          <a:xfrm>
            <a:off x="1392404" y="881317"/>
            <a:ext cx="1115916" cy="1115915"/>
            <a:chOff x="2867400" y="1089761"/>
            <a:chExt cx="1115916" cy="1115915"/>
          </a:xfrm>
        </p:grpSpPr>
        <p:sp>
          <p:nvSpPr>
            <p:cNvPr id="224" name="Кружок"/>
            <p:cNvSpPr/>
            <p:nvPr/>
          </p:nvSpPr>
          <p:spPr>
            <a:xfrm>
              <a:off x="2867400" y="1089761"/>
              <a:ext cx="1115916" cy="111591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25" name="4"/>
            <p:cNvSpPr txBox="1"/>
            <p:nvPr/>
          </p:nvSpPr>
          <p:spPr>
            <a:xfrm>
              <a:off x="3113635" y="1090504"/>
              <a:ext cx="572645" cy="9810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4</a:t>
              </a:r>
            </a:p>
          </p:txBody>
        </p:sp>
      </p:grpSp>
      <p:sp>
        <p:nvSpPr>
          <p:cNvPr id="19" name="Линия">
            <a:extLst>
              <a:ext uri="{FF2B5EF4-FFF2-40B4-BE49-F238E27FC236}">
                <a16:creationId xmlns:a16="http://schemas.microsoft.com/office/drawing/2014/main" xmlns="" id="{9AB6612F-D7F4-540C-1D06-ECE4A6BE7614}"/>
              </a:ext>
            </a:extLst>
          </p:cNvPr>
          <p:cNvSpPr/>
          <p:nvPr/>
        </p:nvSpPr>
        <p:spPr>
          <a:xfrm>
            <a:off x="1392404" y="3192509"/>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6" name="Oval 15">
            <a:extLst>
              <a:ext uri="{FF2B5EF4-FFF2-40B4-BE49-F238E27FC236}">
                <a16:creationId xmlns:a16="http://schemas.microsoft.com/office/drawing/2014/main" xmlns="" id="{AC5370BF-3EC6-88C4-7913-C108A1C91F64}"/>
              </a:ext>
            </a:extLst>
          </p:cNvPr>
          <p:cNvSpPr/>
          <p:nvPr/>
        </p:nvSpPr>
        <p:spPr>
          <a:xfrm>
            <a:off x="2536462" y="3520042"/>
            <a:ext cx="2701924" cy="2701924"/>
          </a:xfrm>
          <a:prstGeom prst="ellipse">
            <a:avLst/>
          </a:prstGeom>
          <a:solidFill>
            <a:srgbClr val="F0F3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xmlns="" id="{4EFFD2D8-222C-B17F-9CEF-0E0010AD827C}"/>
              </a:ext>
            </a:extLst>
          </p:cNvPr>
          <p:cNvSpPr/>
          <p:nvPr/>
        </p:nvSpPr>
        <p:spPr>
          <a:xfrm>
            <a:off x="6675318" y="3520042"/>
            <a:ext cx="2701924" cy="2701924"/>
          </a:xfrm>
          <a:prstGeom prst="ellipse">
            <a:avLst/>
          </a:prstGeom>
          <a:solidFill>
            <a:srgbClr val="F0F3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xmlns="" id="{89F681DF-0E59-D6C9-C7F6-731CE2853D04}"/>
              </a:ext>
            </a:extLst>
          </p:cNvPr>
          <p:cNvSpPr/>
          <p:nvPr/>
        </p:nvSpPr>
        <p:spPr>
          <a:xfrm>
            <a:off x="11037246" y="3509591"/>
            <a:ext cx="2701924" cy="2701924"/>
          </a:xfrm>
          <a:prstGeom prst="ellipse">
            <a:avLst/>
          </a:prstGeom>
          <a:solidFill>
            <a:srgbClr val="F0F3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xmlns="" id="{9814A41C-E359-84B4-BE13-08BC173CEF78}"/>
              </a:ext>
            </a:extLst>
          </p:cNvPr>
          <p:cNvSpPr/>
          <p:nvPr/>
        </p:nvSpPr>
        <p:spPr>
          <a:xfrm>
            <a:off x="15164627" y="3618693"/>
            <a:ext cx="2701924" cy="2701924"/>
          </a:xfrm>
          <a:prstGeom prst="ellipse">
            <a:avLst/>
          </a:prstGeom>
          <a:solidFill>
            <a:srgbClr val="F0F3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Personalized Website">
            <a:extLst>
              <a:ext uri="{FF2B5EF4-FFF2-40B4-BE49-F238E27FC236}">
                <a16:creationId xmlns:a16="http://schemas.microsoft.com/office/drawing/2014/main" xmlns="" id="{ACDD14DE-E341-6C2F-415D-273D9EC0C429}"/>
              </a:ext>
            </a:extLst>
          </p:cNvPr>
          <p:cNvSpPr txBox="1"/>
          <p:nvPr/>
        </p:nvSpPr>
        <p:spPr>
          <a:xfrm>
            <a:off x="1878069" y="6396343"/>
            <a:ext cx="3862189"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r>
              <a:rPr sz="3500" spc="0" dirty="0">
                <a:latin typeface="Helvetica" pitchFamily="2" charset="0"/>
              </a:rPr>
              <a:t>Personalized Website</a:t>
            </a:r>
          </a:p>
        </p:txBody>
      </p:sp>
      <p:sp>
        <p:nvSpPr>
          <p:cNvPr id="28" name="Complete Customer Support">
            <a:extLst>
              <a:ext uri="{FF2B5EF4-FFF2-40B4-BE49-F238E27FC236}">
                <a16:creationId xmlns:a16="http://schemas.microsoft.com/office/drawing/2014/main" xmlns="" id="{75447E00-A832-D43C-7571-0E8BE26071A1}"/>
              </a:ext>
            </a:extLst>
          </p:cNvPr>
          <p:cNvSpPr txBox="1"/>
          <p:nvPr/>
        </p:nvSpPr>
        <p:spPr>
          <a:xfrm>
            <a:off x="13721710" y="6516589"/>
            <a:ext cx="5802097"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pPr>
              <a:spcBef>
                <a:spcPts val="0"/>
              </a:spcBef>
            </a:pPr>
            <a:r>
              <a:rPr lang="en-US" sz="3500" spc="0" dirty="0">
                <a:latin typeface="Helvetica" pitchFamily="2" charset="0"/>
              </a:rPr>
              <a:t>IBO &amp;</a:t>
            </a:r>
          </a:p>
          <a:p>
            <a:pPr>
              <a:spcBef>
                <a:spcPts val="0"/>
              </a:spcBef>
            </a:pPr>
            <a:r>
              <a:rPr lang="en-US" sz="3500" spc="0" dirty="0">
                <a:latin typeface="Helvetica" pitchFamily="2" charset="0"/>
              </a:rPr>
              <a:t>Customer</a:t>
            </a:r>
          </a:p>
          <a:p>
            <a:pPr>
              <a:spcBef>
                <a:spcPts val="0"/>
              </a:spcBef>
            </a:pPr>
            <a:r>
              <a:rPr lang="en-US" sz="3500" spc="0" dirty="0">
                <a:latin typeface="Helvetica" pitchFamily="2" charset="0"/>
              </a:rPr>
              <a:t>Support</a:t>
            </a:r>
            <a:endParaRPr sz="3500" spc="0" dirty="0">
              <a:latin typeface="Helvetica" pitchFamily="2" charset="0"/>
            </a:endParaRPr>
          </a:p>
        </p:txBody>
      </p:sp>
      <p:pic>
        <p:nvPicPr>
          <p:cNvPr id="29" name="Picture 28" descr="A picture containing text, clipart&#10;&#10;Description automatically generated">
            <a:extLst>
              <a:ext uri="{FF2B5EF4-FFF2-40B4-BE49-F238E27FC236}">
                <a16:creationId xmlns:a16="http://schemas.microsoft.com/office/drawing/2014/main" xmlns="" id="{C3E21DE0-D0BA-5E77-2E22-0C6976C541AE}"/>
              </a:ext>
            </a:extLst>
          </p:cNvPr>
          <p:cNvPicPr>
            <a:picLocks noChangeAspect="1"/>
          </p:cNvPicPr>
          <p:nvPr/>
        </p:nvPicPr>
        <p:blipFill rotWithShape="1">
          <a:blip r:embed="rId4"/>
          <a:srcRect l="42741" r="35975"/>
          <a:stretch/>
        </p:blipFill>
        <p:spPr>
          <a:xfrm>
            <a:off x="19584093" y="3822777"/>
            <a:ext cx="1647574" cy="1930478"/>
          </a:xfrm>
          <a:prstGeom prst="rect">
            <a:avLst/>
          </a:prstGeom>
        </p:spPr>
      </p:pic>
      <p:sp>
        <p:nvSpPr>
          <p:cNvPr id="30" name="Personalized Website">
            <a:extLst>
              <a:ext uri="{FF2B5EF4-FFF2-40B4-BE49-F238E27FC236}">
                <a16:creationId xmlns:a16="http://schemas.microsoft.com/office/drawing/2014/main" xmlns="" id="{2E29987E-0EC7-9D6F-C2F8-69A11E768199}"/>
              </a:ext>
            </a:extLst>
          </p:cNvPr>
          <p:cNvSpPr txBox="1"/>
          <p:nvPr/>
        </p:nvSpPr>
        <p:spPr>
          <a:xfrm>
            <a:off x="18943997" y="6516588"/>
            <a:ext cx="2818677"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r>
              <a:rPr lang="en-US" sz="3500" spc="0" dirty="0">
                <a:latin typeface="Helvetica" pitchFamily="2" charset="0"/>
              </a:rPr>
              <a:t>Exclusive IBO Savings &amp; Rebates</a:t>
            </a:r>
          </a:p>
        </p:txBody>
      </p:sp>
      <p:pic>
        <p:nvPicPr>
          <p:cNvPr id="31" name="Picture 2">
            <a:extLst>
              <a:ext uri="{FF2B5EF4-FFF2-40B4-BE49-F238E27FC236}">
                <a16:creationId xmlns:a16="http://schemas.microsoft.com/office/drawing/2014/main" xmlns="" id="{9B104E1E-4D37-C809-F570-FD2234983CD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5483"/>
                    </a14:imgEffect>
                    <a14:imgEffect>
                      <a14:saturation sat="74000"/>
                    </a14:imgEffect>
                    <a14:imgEffect>
                      <a14:brightnessContrast bright="-5000" contrast="10000"/>
                    </a14:imgEffect>
                  </a14:imgLayer>
                </a14:imgProps>
              </a:ext>
              <a:ext uri="{28A0092B-C50C-407E-A947-70E740481C1C}">
                <a14:useLocalDpi xmlns:a14="http://schemas.microsoft.com/office/drawing/2010/main" val="0"/>
              </a:ext>
            </a:extLst>
          </a:blip>
          <a:srcRect/>
          <a:stretch>
            <a:fillRect/>
          </a:stretch>
        </p:blipFill>
        <p:spPr bwMode="auto">
          <a:xfrm>
            <a:off x="11259535" y="4168366"/>
            <a:ext cx="2386489" cy="16695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Icon&#10;&#10;Description automatically generated">
            <a:extLst>
              <a:ext uri="{FF2B5EF4-FFF2-40B4-BE49-F238E27FC236}">
                <a16:creationId xmlns:a16="http://schemas.microsoft.com/office/drawing/2014/main" xmlns="" id="{B3025B22-B574-1CBE-99E3-FF52EC0DBD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10953" y="4198182"/>
            <a:ext cx="1724457" cy="1724457"/>
          </a:xfrm>
          <a:prstGeom prst="rect">
            <a:avLst/>
          </a:prstGeom>
        </p:spPr>
      </p:pic>
      <p:pic>
        <p:nvPicPr>
          <p:cNvPr id="33" name="Graphic 32">
            <a:extLst>
              <a:ext uri="{FF2B5EF4-FFF2-40B4-BE49-F238E27FC236}">
                <a16:creationId xmlns:a16="http://schemas.microsoft.com/office/drawing/2014/main" xmlns="" id="{C6657C69-3CA3-3F38-E385-0B031C97402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074624" y="4283908"/>
            <a:ext cx="1617780" cy="1582610"/>
          </a:xfrm>
          <a:prstGeom prst="rect">
            <a:avLst/>
          </a:prstGeom>
        </p:spPr>
      </p:pic>
      <p:pic>
        <p:nvPicPr>
          <p:cNvPr id="34" name="Picture 33" descr="Icon&#10;&#10;Description automatically generated">
            <a:extLst>
              <a:ext uri="{FF2B5EF4-FFF2-40B4-BE49-F238E27FC236}">
                <a16:creationId xmlns:a16="http://schemas.microsoft.com/office/drawing/2014/main" xmlns="" id="{2F67151D-E022-8F4F-F44F-C5DBC09BB9F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81435" y="3924810"/>
            <a:ext cx="2089689" cy="2089689"/>
          </a:xfrm>
          <a:prstGeom prst="rect">
            <a:avLst/>
          </a:prstGeom>
        </p:spPr>
      </p:pic>
      <p:pic>
        <p:nvPicPr>
          <p:cNvPr id="35" name="Picture 34" descr="Logo&#10;&#10;Description automatically generated">
            <a:extLst>
              <a:ext uri="{FF2B5EF4-FFF2-40B4-BE49-F238E27FC236}">
                <a16:creationId xmlns:a16="http://schemas.microsoft.com/office/drawing/2014/main" xmlns="" id="{D750BBB1-FB68-DE00-8D81-A52D63BF7E1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5803"/>
          <a:stretch/>
        </p:blipFill>
        <p:spPr>
          <a:xfrm>
            <a:off x="18943170" y="5928774"/>
            <a:ext cx="2837143" cy="502933"/>
          </a:xfrm>
          <a:prstGeom prst="rect">
            <a:avLst/>
          </a:prstGeom>
        </p:spPr>
      </p:pic>
      <p:sp>
        <p:nvSpPr>
          <p:cNvPr id="4" name="Personalized Website">
            <a:extLst>
              <a:ext uri="{FF2B5EF4-FFF2-40B4-BE49-F238E27FC236}">
                <a16:creationId xmlns:a16="http://schemas.microsoft.com/office/drawing/2014/main" xmlns="" id="{145C201A-7028-58B6-20AC-9E395217BADB}"/>
              </a:ext>
            </a:extLst>
          </p:cNvPr>
          <p:cNvSpPr txBox="1"/>
          <p:nvPr/>
        </p:nvSpPr>
        <p:spPr>
          <a:xfrm>
            <a:off x="10217138" y="6504997"/>
            <a:ext cx="4077144"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pPr>
              <a:spcBef>
                <a:spcPts val="0"/>
              </a:spcBef>
            </a:pPr>
            <a:r>
              <a:rPr lang="en-US" sz="3500" spc="0" dirty="0">
                <a:latin typeface="Helvetica" pitchFamily="2" charset="0"/>
              </a:rPr>
              <a:t>Business Tracking</a:t>
            </a:r>
          </a:p>
          <a:p>
            <a:pPr>
              <a:spcBef>
                <a:spcPts val="0"/>
              </a:spcBef>
            </a:pPr>
            <a:r>
              <a:rPr lang="en-US" sz="3500" spc="0" dirty="0">
                <a:latin typeface="Helvetica" pitchFamily="2" charset="0"/>
              </a:rPr>
              <a:t>&amp; Reporting on the</a:t>
            </a:r>
          </a:p>
          <a:p>
            <a:pPr>
              <a:spcBef>
                <a:spcPts val="0"/>
              </a:spcBef>
            </a:pPr>
            <a:r>
              <a:rPr lang="en-US" sz="3500" spc="0" dirty="0">
                <a:latin typeface="Helvetica" pitchFamily="2" charset="0"/>
              </a:rPr>
              <a:t>Salesforce Platform</a:t>
            </a:r>
          </a:p>
        </p:txBody>
      </p:sp>
      <p:sp>
        <p:nvSpPr>
          <p:cNvPr id="5" name="Personalized Website">
            <a:extLst>
              <a:ext uri="{FF2B5EF4-FFF2-40B4-BE49-F238E27FC236}">
                <a16:creationId xmlns:a16="http://schemas.microsoft.com/office/drawing/2014/main" xmlns="" id="{F49368DA-496F-1B17-F839-1C05790F88ED}"/>
              </a:ext>
            </a:extLst>
          </p:cNvPr>
          <p:cNvSpPr txBox="1"/>
          <p:nvPr/>
        </p:nvSpPr>
        <p:spPr>
          <a:xfrm>
            <a:off x="5888639" y="6520010"/>
            <a:ext cx="3862189"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pPr>
              <a:spcBef>
                <a:spcPts val="0"/>
              </a:spcBef>
            </a:pPr>
            <a:r>
              <a:rPr lang="en-US" sz="3500" spc="0" dirty="0">
                <a:latin typeface="Helvetica" pitchFamily="2" charset="0"/>
              </a:rPr>
              <a:t>Training</a:t>
            </a:r>
          </a:p>
          <a:p>
            <a:pPr>
              <a:spcBef>
                <a:spcPts val="0"/>
              </a:spcBef>
            </a:pPr>
            <a:r>
              <a:rPr lang="en-US" sz="3500" spc="0" dirty="0">
                <a:latin typeface="Helvetica" pitchFamily="2" charset="0"/>
              </a:rPr>
              <a:t>&amp; Marketing</a:t>
            </a:r>
          </a:p>
          <a:p>
            <a:pPr>
              <a:spcBef>
                <a:spcPts val="0"/>
              </a:spcBef>
            </a:pPr>
            <a:r>
              <a:rPr lang="en-US" sz="3500" spc="0" dirty="0">
                <a:latin typeface="Helvetica" pitchFamily="2" charset="0"/>
              </a:rPr>
              <a:t>Tools</a:t>
            </a:r>
            <a:endParaRPr sz="3500" spc="0" dirty="0">
              <a:latin typeface="Helvetica" pitchFamily="2" charset="0"/>
            </a:endParaRPr>
          </a:p>
        </p:txBody>
      </p:sp>
      <p:pic>
        <p:nvPicPr>
          <p:cNvPr id="3" name="Picture 2" descr="Logo&#10;&#10;Description automatically generated">
            <a:extLst>
              <a:ext uri="{FF2B5EF4-FFF2-40B4-BE49-F238E27FC236}">
                <a16:creationId xmlns:a16="http://schemas.microsoft.com/office/drawing/2014/main" xmlns="" id="{204E712C-3B00-EBA3-759E-EE081D5B280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extLst>
      <p:ext uri="{BB962C8B-B14F-4D97-AF65-F5344CB8AC3E}">
        <p14:creationId xmlns:p14="http://schemas.microsoft.com/office/powerpoint/2010/main" val="32449023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B255BDCE-9E84-DD46-3D24-230403F5B088}"/>
              </a:ext>
            </a:extLst>
          </p:cNvPr>
          <p:cNvSpPr/>
          <p:nvPr/>
        </p:nvSpPr>
        <p:spPr>
          <a:xfrm flipV="1">
            <a:off x="0" y="-9080"/>
            <a:ext cx="24384001" cy="13725080"/>
          </a:xfrm>
          <a:prstGeom prst="rect">
            <a:avLst/>
          </a:prstGeom>
          <a:gradFill>
            <a:gsLst>
              <a:gs pos="41000">
                <a:srgbClr val="FFFFFF"/>
              </a:gs>
              <a:gs pos="100000">
                <a:srgbClr val="F0F3FC"/>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2" name="$199 Start-Up + $25/month for Business Support"/>
          <p:cNvSpPr txBox="1"/>
          <p:nvPr/>
        </p:nvSpPr>
        <p:spPr>
          <a:xfrm>
            <a:off x="1924961" y="2036913"/>
            <a:ext cx="20367830" cy="1115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nSpc>
                <a:spcPct val="80000"/>
              </a:lnSpc>
              <a:defRPr sz="7000" i="1">
                <a:solidFill>
                  <a:srgbClr val="4F92D3"/>
                </a:solidFill>
              </a:defRPr>
            </a:pPr>
            <a:r>
              <a:rPr sz="6000" b="1" dirty="0">
                <a:solidFill>
                  <a:srgbClr val="01437E"/>
                </a:solidFill>
                <a:latin typeface="Helvetica" pitchFamily="2" charset="0"/>
              </a:rPr>
              <a:t>$</a:t>
            </a:r>
            <a:r>
              <a:rPr lang="en-US" sz="6000" b="1" dirty="0">
                <a:solidFill>
                  <a:srgbClr val="01437E"/>
                </a:solidFill>
                <a:latin typeface="Helvetica" pitchFamily="2" charset="0"/>
              </a:rPr>
              <a:t>2</a:t>
            </a:r>
            <a:r>
              <a:rPr sz="6000" b="1" dirty="0">
                <a:solidFill>
                  <a:srgbClr val="01437E"/>
                </a:solidFill>
                <a:latin typeface="Helvetica" pitchFamily="2" charset="0"/>
              </a:rPr>
              <a:t>99 </a:t>
            </a:r>
            <a:r>
              <a:rPr sz="6000" dirty="0">
                <a:solidFill>
                  <a:srgbClr val="01437E"/>
                </a:solidFill>
                <a:latin typeface="Helvetica" pitchFamily="2" charset="0"/>
              </a:rPr>
              <a:t>Start-Up + </a:t>
            </a:r>
            <a:r>
              <a:rPr sz="6000" b="1" dirty="0">
                <a:solidFill>
                  <a:srgbClr val="01437E"/>
                </a:solidFill>
                <a:latin typeface="Helvetica" pitchFamily="2" charset="0"/>
              </a:rPr>
              <a:t>$25/month </a:t>
            </a:r>
            <a:r>
              <a:rPr sz="6000" dirty="0">
                <a:solidFill>
                  <a:srgbClr val="01437E"/>
                </a:solidFill>
                <a:latin typeface="Helvetica" pitchFamily="2" charset="0"/>
              </a:rPr>
              <a:t>Business Support </a:t>
            </a:r>
          </a:p>
        </p:txBody>
      </p:sp>
      <p:sp>
        <p:nvSpPr>
          <p:cNvPr id="223" name="Online Business"/>
          <p:cNvSpPr txBox="1"/>
          <p:nvPr/>
        </p:nvSpPr>
        <p:spPr>
          <a:xfrm>
            <a:off x="2640909" y="1018189"/>
            <a:ext cx="20537673" cy="1051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7100" dirty="0">
                <a:latin typeface="Helvetica" pitchFamily="2" charset="0"/>
              </a:rPr>
              <a:t>Become an Independent Business Owner (IBO)</a:t>
            </a:r>
            <a:endParaRPr sz="7100" dirty="0">
              <a:solidFill>
                <a:srgbClr val="000000">
                  <a:alpha val="84705"/>
                </a:srgbClr>
              </a:solidFill>
              <a:latin typeface="Helvetica" pitchFamily="2" charset="0"/>
            </a:endParaRPr>
          </a:p>
        </p:txBody>
      </p:sp>
      <p:grpSp>
        <p:nvGrpSpPr>
          <p:cNvPr id="2" name="Group 1">
            <a:extLst>
              <a:ext uri="{FF2B5EF4-FFF2-40B4-BE49-F238E27FC236}">
                <a16:creationId xmlns:a16="http://schemas.microsoft.com/office/drawing/2014/main" xmlns="" id="{68A75D79-C7F2-403C-9F21-60F6886BBEE2}"/>
              </a:ext>
            </a:extLst>
          </p:cNvPr>
          <p:cNvGrpSpPr/>
          <p:nvPr/>
        </p:nvGrpSpPr>
        <p:grpSpPr>
          <a:xfrm>
            <a:off x="1392404" y="881317"/>
            <a:ext cx="1115916" cy="1115915"/>
            <a:chOff x="2867400" y="1089761"/>
            <a:chExt cx="1115916" cy="1115915"/>
          </a:xfrm>
        </p:grpSpPr>
        <p:sp>
          <p:nvSpPr>
            <p:cNvPr id="224" name="Кружок"/>
            <p:cNvSpPr/>
            <p:nvPr/>
          </p:nvSpPr>
          <p:spPr>
            <a:xfrm>
              <a:off x="2867400" y="1089761"/>
              <a:ext cx="1115916" cy="111591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25" name="4"/>
            <p:cNvSpPr txBox="1"/>
            <p:nvPr/>
          </p:nvSpPr>
          <p:spPr>
            <a:xfrm>
              <a:off x="3113635" y="1090504"/>
              <a:ext cx="572645" cy="9810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4</a:t>
              </a:r>
            </a:p>
          </p:txBody>
        </p:sp>
      </p:grpSp>
      <p:sp>
        <p:nvSpPr>
          <p:cNvPr id="19" name="Линия">
            <a:extLst>
              <a:ext uri="{FF2B5EF4-FFF2-40B4-BE49-F238E27FC236}">
                <a16:creationId xmlns:a16="http://schemas.microsoft.com/office/drawing/2014/main" xmlns="" id="{9AB6612F-D7F4-540C-1D06-ECE4A6BE7614}"/>
              </a:ext>
            </a:extLst>
          </p:cNvPr>
          <p:cNvSpPr/>
          <p:nvPr/>
        </p:nvSpPr>
        <p:spPr>
          <a:xfrm>
            <a:off x="1392404" y="3192509"/>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6" name="Oval 15">
            <a:extLst>
              <a:ext uri="{FF2B5EF4-FFF2-40B4-BE49-F238E27FC236}">
                <a16:creationId xmlns:a16="http://schemas.microsoft.com/office/drawing/2014/main" xmlns="" id="{AC5370BF-3EC6-88C4-7913-C108A1C91F64}"/>
              </a:ext>
            </a:extLst>
          </p:cNvPr>
          <p:cNvSpPr/>
          <p:nvPr/>
        </p:nvSpPr>
        <p:spPr>
          <a:xfrm>
            <a:off x="2536462" y="3520042"/>
            <a:ext cx="2701924" cy="2701924"/>
          </a:xfrm>
          <a:prstGeom prst="ellipse">
            <a:avLst/>
          </a:prstGeom>
          <a:solidFill>
            <a:srgbClr val="F0F3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xmlns="" id="{4EFFD2D8-222C-B17F-9CEF-0E0010AD827C}"/>
              </a:ext>
            </a:extLst>
          </p:cNvPr>
          <p:cNvSpPr/>
          <p:nvPr/>
        </p:nvSpPr>
        <p:spPr>
          <a:xfrm>
            <a:off x="6675318" y="3520042"/>
            <a:ext cx="2701924" cy="2701924"/>
          </a:xfrm>
          <a:prstGeom prst="ellipse">
            <a:avLst/>
          </a:prstGeom>
          <a:solidFill>
            <a:srgbClr val="F0F3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xmlns="" id="{89F681DF-0E59-D6C9-C7F6-731CE2853D04}"/>
              </a:ext>
            </a:extLst>
          </p:cNvPr>
          <p:cNvSpPr/>
          <p:nvPr/>
        </p:nvSpPr>
        <p:spPr>
          <a:xfrm>
            <a:off x="11037246" y="3509591"/>
            <a:ext cx="2701924" cy="2701924"/>
          </a:xfrm>
          <a:prstGeom prst="ellipse">
            <a:avLst/>
          </a:prstGeom>
          <a:solidFill>
            <a:srgbClr val="F0F3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xmlns="" id="{9814A41C-E359-84B4-BE13-08BC173CEF78}"/>
              </a:ext>
            </a:extLst>
          </p:cNvPr>
          <p:cNvSpPr/>
          <p:nvPr/>
        </p:nvSpPr>
        <p:spPr>
          <a:xfrm>
            <a:off x="15164627" y="3618693"/>
            <a:ext cx="2701924" cy="2701924"/>
          </a:xfrm>
          <a:prstGeom prst="ellipse">
            <a:avLst/>
          </a:prstGeom>
          <a:solidFill>
            <a:srgbClr val="F0F3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Personalized Website">
            <a:extLst>
              <a:ext uri="{FF2B5EF4-FFF2-40B4-BE49-F238E27FC236}">
                <a16:creationId xmlns:a16="http://schemas.microsoft.com/office/drawing/2014/main" xmlns="" id="{ACDD14DE-E341-6C2F-415D-273D9EC0C429}"/>
              </a:ext>
            </a:extLst>
          </p:cNvPr>
          <p:cNvSpPr txBox="1"/>
          <p:nvPr/>
        </p:nvSpPr>
        <p:spPr>
          <a:xfrm>
            <a:off x="1878069" y="6396343"/>
            <a:ext cx="3862189"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r>
              <a:rPr sz="3500" spc="0" dirty="0">
                <a:latin typeface="Helvetica" pitchFamily="2" charset="0"/>
              </a:rPr>
              <a:t>Personalized Website</a:t>
            </a:r>
          </a:p>
        </p:txBody>
      </p:sp>
      <p:sp>
        <p:nvSpPr>
          <p:cNvPr id="28" name="Complete Customer Support">
            <a:extLst>
              <a:ext uri="{FF2B5EF4-FFF2-40B4-BE49-F238E27FC236}">
                <a16:creationId xmlns:a16="http://schemas.microsoft.com/office/drawing/2014/main" xmlns="" id="{75447E00-A832-D43C-7571-0E8BE26071A1}"/>
              </a:ext>
            </a:extLst>
          </p:cNvPr>
          <p:cNvSpPr txBox="1"/>
          <p:nvPr/>
        </p:nvSpPr>
        <p:spPr>
          <a:xfrm>
            <a:off x="13721710" y="6516589"/>
            <a:ext cx="5802097"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pPr>
              <a:spcBef>
                <a:spcPts val="0"/>
              </a:spcBef>
            </a:pPr>
            <a:r>
              <a:rPr lang="en-US" sz="3500" spc="0" dirty="0">
                <a:latin typeface="Helvetica" pitchFamily="2" charset="0"/>
              </a:rPr>
              <a:t>IBO &amp;</a:t>
            </a:r>
          </a:p>
          <a:p>
            <a:pPr>
              <a:spcBef>
                <a:spcPts val="0"/>
              </a:spcBef>
            </a:pPr>
            <a:r>
              <a:rPr lang="en-US" sz="3500" spc="0" dirty="0">
                <a:latin typeface="Helvetica" pitchFamily="2" charset="0"/>
              </a:rPr>
              <a:t>Customer</a:t>
            </a:r>
          </a:p>
          <a:p>
            <a:pPr>
              <a:spcBef>
                <a:spcPts val="0"/>
              </a:spcBef>
            </a:pPr>
            <a:r>
              <a:rPr lang="en-US" sz="3500" spc="0" dirty="0">
                <a:latin typeface="Helvetica" pitchFamily="2" charset="0"/>
              </a:rPr>
              <a:t>Support</a:t>
            </a:r>
            <a:endParaRPr sz="3500" spc="0" dirty="0">
              <a:latin typeface="Helvetica" pitchFamily="2" charset="0"/>
            </a:endParaRPr>
          </a:p>
        </p:txBody>
      </p:sp>
      <p:pic>
        <p:nvPicPr>
          <p:cNvPr id="29" name="Picture 28" descr="A picture containing text, clipart&#10;&#10;Description automatically generated">
            <a:extLst>
              <a:ext uri="{FF2B5EF4-FFF2-40B4-BE49-F238E27FC236}">
                <a16:creationId xmlns:a16="http://schemas.microsoft.com/office/drawing/2014/main" xmlns="" id="{C3E21DE0-D0BA-5E77-2E22-0C6976C541AE}"/>
              </a:ext>
            </a:extLst>
          </p:cNvPr>
          <p:cNvPicPr>
            <a:picLocks noChangeAspect="1"/>
          </p:cNvPicPr>
          <p:nvPr/>
        </p:nvPicPr>
        <p:blipFill rotWithShape="1">
          <a:blip r:embed="rId2"/>
          <a:srcRect l="42741" r="35975"/>
          <a:stretch/>
        </p:blipFill>
        <p:spPr>
          <a:xfrm>
            <a:off x="19584093" y="3822777"/>
            <a:ext cx="1647574" cy="1930478"/>
          </a:xfrm>
          <a:prstGeom prst="rect">
            <a:avLst/>
          </a:prstGeom>
        </p:spPr>
      </p:pic>
      <p:sp>
        <p:nvSpPr>
          <p:cNvPr id="30" name="Personalized Website">
            <a:extLst>
              <a:ext uri="{FF2B5EF4-FFF2-40B4-BE49-F238E27FC236}">
                <a16:creationId xmlns:a16="http://schemas.microsoft.com/office/drawing/2014/main" xmlns="" id="{2E29987E-0EC7-9D6F-C2F8-69A11E768199}"/>
              </a:ext>
            </a:extLst>
          </p:cNvPr>
          <p:cNvSpPr txBox="1"/>
          <p:nvPr/>
        </p:nvSpPr>
        <p:spPr>
          <a:xfrm>
            <a:off x="18943997" y="6516588"/>
            <a:ext cx="2818677"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r>
              <a:rPr lang="en-US" sz="3500" spc="0" dirty="0">
                <a:latin typeface="Helvetica" pitchFamily="2" charset="0"/>
              </a:rPr>
              <a:t>Exclusive IBO Savings &amp; Rebates</a:t>
            </a:r>
          </a:p>
        </p:txBody>
      </p:sp>
      <p:pic>
        <p:nvPicPr>
          <p:cNvPr id="31" name="Picture 2">
            <a:extLst>
              <a:ext uri="{FF2B5EF4-FFF2-40B4-BE49-F238E27FC236}">
                <a16:creationId xmlns:a16="http://schemas.microsoft.com/office/drawing/2014/main" xmlns="" id="{9B104E1E-4D37-C809-F570-FD2234983CD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483"/>
                    </a14:imgEffect>
                    <a14:imgEffect>
                      <a14:saturation sat="74000"/>
                    </a14:imgEffect>
                    <a14:imgEffect>
                      <a14:brightnessContrast bright="-5000" contrast="10000"/>
                    </a14:imgEffect>
                  </a14:imgLayer>
                </a14:imgProps>
              </a:ext>
              <a:ext uri="{28A0092B-C50C-407E-A947-70E740481C1C}">
                <a14:useLocalDpi xmlns:a14="http://schemas.microsoft.com/office/drawing/2010/main" val="0"/>
              </a:ext>
            </a:extLst>
          </a:blip>
          <a:srcRect/>
          <a:stretch>
            <a:fillRect/>
          </a:stretch>
        </p:blipFill>
        <p:spPr bwMode="auto">
          <a:xfrm>
            <a:off x="11259535" y="4168366"/>
            <a:ext cx="2386489" cy="16695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Icon&#10;&#10;Description automatically generated">
            <a:extLst>
              <a:ext uri="{FF2B5EF4-FFF2-40B4-BE49-F238E27FC236}">
                <a16:creationId xmlns:a16="http://schemas.microsoft.com/office/drawing/2014/main" xmlns="" id="{B3025B22-B574-1CBE-99E3-FF52EC0DBD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0953" y="4198182"/>
            <a:ext cx="1724457" cy="1724457"/>
          </a:xfrm>
          <a:prstGeom prst="rect">
            <a:avLst/>
          </a:prstGeom>
        </p:spPr>
      </p:pic>
      <p:pic>
        <p:nvPicPr>
          <p:cNvPr id="33" name="Graphic 32">
            <a:extLst>
              <a:ext uri="{FF2B5EF4-FFF2-40B4-BE49-F238E27FC236}">
                <a16:creationId xmlns:a16="http://schemas.microsoft.com/office/drawing/2014/main" xmlns="" id="{C6657C69-3CA3-3F38-E385-0B031C97402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074624" y="4283908"/>
            <a:ext cx="1617780" cy="1582610"/>
          </a:xfrm>
          <a:prstGeom prst="rect">
            <a:avLst/>
          </a:prstGeom>
        </p:spPr>
      </p:pic>
      <p:pic>
        <p:nvPicPr>
          <p:cNvPr id="14" name="Picture 13" descr="Graphical user interface, website&#10;&#10;Description automatically generated">
            <a:extLst>
              <a:ext uri="{FF2B5EF4-FFF2-40B4-BE49-F238E27FC236}">
                <a16:creationId xmlns:a16="http://schemas.microsoft.com/office/drawing/2014/main" xmlns="" id="{32EBF9BF-7602-218B-6EA4-82F07A726DA4}"/>
              </a:ext>
            </a:extLst>
          </p:cNvPr>
          <p:cNvPicPr>
            <a:picLocks noChangeAspect="1"/>
          </p:cNvPicPr>
          <p:nvPr/>
        </p:nvPicPr>
        <p:blipFill rotWithShape="1">
          <a:blip r:embed="rId8">
            <a:extLst>
              <a:ext uri="{28A0092B-C50C-407E-A947-70E740481C1C}">
                <a14:useLocalDpi xmlns:a14="http://schemas.microsoft.com/office/drawing/2010/main" val="0"/>
              </a:ext>
            </a:extLst>
          </a:blip>
          <a:srcRect t="8432" b="8523"/>
          <a:stretch/>
        </p:blipFill>
        <p:spPr>
          <a:xfrm>
            <a:off x="6747210" y="8119704"/>
            <a:ext cx="11594476" cy="5596296"/>
          </a:xfrm>
          <a:prstGeom prst="rect">
            <a:avLst/>
          </a:prstGeom>
        </p:spPr>
      </p:pic>
      <p:pic>
        <p:nvPicPr>
          <p:cNvPr id="34" name="Picture 33" descr="Icon&#10;&#10;Description automatically generated">
            <a:extLst>
              <a:ext uri="{FF2B5EF4-FFF2-40B4-BE49-F238E27FC236}">
                <a16:creationId xmlns:a16="http://schemas.microsoft.com/office/drawing/2014/main" xmlns="" id="{2F67151D-E022-8F4F-F44F-C5DBC09BB9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1435" y="3924810"/>
            <a:ext cx="2089689" cy="2089689"/>
          </a:xfrm>
          <a:prstGeom prst="rect">
            <a:avLst/>
          </a:prstGeom>
        </p:spPr>
      </p:pic>
      <p:pic>
        <p:nvPicPr>
          <p:cNvPr id="35" name="Picture 34" descr="Logo&#10;&#10;Description automatically generated">
            <a:extLst>
              <a:ext uri="{FF2B5EF4-FFF2-40B4-BE49-F238E27FC236}">
                <a16:creationId xmlns:a16="http://schemas.microsoft.com/office/drawing/2014/main" xmlns="" id="{D750BBB1-FB68-DE00-8D81-A52D63BF7E1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5803"/>
          <a:stretch/>
        </p:blipFill>
        <p:spPr>
          <a:xfrm>
            <a:off x="18943170" y="5928774"/>
            <a:ext cx="2837143" cy="502933"/>
          </a:xfrm>
          <a:prstGeom prst="rect">
            <a:avLst/>
          </a:prstGeom>
        </p:spPr>
      </p:pic>
      <p:sp>
        <p:nvSpPr>
          <p:cNvPr id="51" name="TextBox 50">
            <a:extLst>
              <a:ext uri="{FF2B5EF4-FFF2-40B4-BE49-F238E27FC236}">
                <a16:creationId xmlns:a16="http://schemas.microsoft.com/office/drawing/2014/main" xmlns="" id="{798F158C-2840-5BCC-B4D6-835ADC95A407}"/>
              </a:ext>
            </a:extLst>
          </p:cNvPr>
          <p:cNvSpPr txBox="1"/>
          <p:nvPr/>
        </p:nvSpPr>
        <p:spPr>
          <a:xfrm>
            <a:off x="2211285" y="11724904"/>
            <a:ext cx="5214098" cy="12033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90000"/>
              </a:lnSpc>
            </a:pPr>
            <a:r>
              <a:rPr lang="en-US" sz="4000" dirty="0">
                <a:solidFill>
                  <a:schemeClr val="tx1">
                    <a:lumMod val="75000"/>
                  </a:schemeClr>
                </a:solidFill>
                <a:effectLst/>
                <a:latin typeface="Helvetica" pitchFamily="2" charset="0"/>
              </a:rPr>
              <a:t>Assist them in becoming customers</a:t>
            </a:r>
          </a:p>
        </p:txBody>
      </p:sp>
      <p:sp>
        <p:nvSpPr>
          <p:cNvPr id="52" name="TextBox 51">
            <a:extLst>
              <a:ext uri="{FF2B5EF4-FFF2-40B4-BE49-F238E27FC236}">
                <a16:creationId xmlns:a16="http://schemas.microsoft.com/office/drawing/2014/main" xmlns="" id="{4EA25768-DC2F-6C97-DA6B-4D2AD2AAEE35}"/>
              </a:ext>
            </a:extLst>
          </p:cNvPr>
          <p:cNvSpPr txBox="1"/>
          <p:nvPr/>
        </p:nvSpPr>
        <p:spPr>
          <a:xfrm>
            <a:off x="2211284" y="10230733"/>
            <a:ext cx="5673215" cy="12033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90000"/>
              </a:lnSpc>
            </a:pPr>
            <a:r>
              <a:rPr lang="en-US" sz="4000" dirty="0">
                <a:solidFill>
                  <a:schemeClr val="tx1">
                    <a:lumMod val="75000"/>
                  </a:schemeClr>
                </a:solidFill>
                <a:effectLst/>
                <a:latin typeface="Helvetica" pitchFamily="2" charset="0"/>
              </a:rPr>
              <a:t>Direct people</a:t>
            </a:r>
          </a:p>
          <a:p>
            <a:pPr algn="l">
              <a:lnSpc>
                <a:spcPct val="90000"/>
              </a:lnSpc>
            </a:pPr>
            <a:r>
              <a:rPr lang="en-US" sz="4000" dirty="0">
                <a:solidFill>
                  <a:schemeClr val="tx1">
                    <a:lumMod val="75000"/>
                  </a:schemeClr>
                </a:solidFill>
                <a:effectLst/>
                <a:latin typeface="Helvetica" pitchFamily="2" charset="0"/>
              </a:rPr>
              <a:t>to your website</a:t>
            </a:r>
          </a:p>
        </p:txBody>
      </p:sp>
      <p:sp>
        <p:nvSpPr>
          <p:cNvPr id="53" name="TextBox 52">
            <a:extLst>
              <a:ext uri="{FF2B5EF4-FFF2-40B4-BE49-F238E27FC236}">
                <a16:creationId xmlns:a16="http://schemas.microsoft.com/office/drawing/2014/main" xmlns="" id="{AE7B1760-7D93-636A-FA86-0D955817AB7A}"/>
              </a:ext>
            </a:extLst>
          </p:cNvPr>
          <p:cNvSpPr txBox="1"/>
          <p:nvPr/>
        </p:nvSpPr>
        <p:spPr>
          <a:xfrm>
            <a:off x="17247850" y="10179078"/>
            <a:ext cx="5497660" cy="1009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sz="4400" b="1" dirty="0">
                <a:solidFill>
                  <a:schemeClr val="tx1">
                    <a:lumMod val="50000"/>
                  </a:schemeClr>
                </a:solidFill>
                <a:effectLst/>
                <a:latin typeface="Helvetica" pitchFamily="2" charset="0"/>
              </a:rPr>
              <a:t>DOES THE REST!</a:t>
            </a:r>
          </a:p>
        </p:txBody>
      </p:sp>
      <p:grpSp>
        <p:nvGrpSpPr>
          <p:cNvPr id="54" name="Group 53">
            <a:extLst>
              <a:ext uri="{FF2B5EF4-FFF2-40B4-BE49-F238E27FC236}">
                <a16:creationId xmlns:a16="http://schemas.microsoft.com/office/drawing/2014/main" xmlns="" id="{96C67A0F-28C9-894C-F5A0-35D295C885DE}"/>
              </a:ext>
            </a:extLst>
          </p:cNvPr>
          <p:cNvGrpSpPr/>
          <p:nvPr/>
        </p:nvGrpSpPr>
        <p:grpSpPr>
          <a:xfrm>
            <a:off x="1375532" y="10260336"/>
            <a:ext cx="549429" cy="549428"/>
            <a:chOff x="14272390" y="4158370"/>
            <a:chExt cx="884856" cy="884855"/>
          </a:xfrm>
        </p:grpSpPr>
        <p:sp>
          <p:nvSpPr>
            <p:cNvPr id="55" name="Кружок">
              <a:extLst>
                <a:ext uri="{FF2B5EF4-FFF2-40B4-BE49-F238E27FC236}">
                  <a16:creationId xmlns:a16="http://schemas.microsoft.com/office/drawing/2014/main" xmlns="" id="{DB535F3D-9596-39E9-829A-367B891E2833}"/>
                </a:ext>
              </a:extLst>
            </p:cNvPr>
            <p:cNvSpPr/>
            <p:nvPr/>
          </p:nvSpPr>
          <p:spPr>
            <a:xfrm>
              <a:off x="14272390" y="4158370"/>
              <a:ext cx="884856" cy="88485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56" name="Graphic 55">
              <a:extLst>
                <a:ext uri="{FF2B5EF4-FFF2-40B4-BE49-F238E27FC236}">
                  <a16:creationId xmlns:a16="http://schemas.microsoft.com/office/drawing/2014/main" xmlns="" id="{64EB10B7-4F0E-58D3-1DF4-23A5B09D37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4454033" y="4334627"/>
              <a:ext cx="530219" cy="530219"/>
            </a:xfrm>
            <a:prstGeom prst="rect">
              <a:avLst/>
            </a:prstGeom>
          </p:spPr>
        </p:pic>
      </p:grpSp>
      <p:grpSp>
        <p:nvGrpSpPr>
          <p:cNvPr id="57" name="Group 56">
            <a:extLst>
              <a:ext uri="{FF2B5EF4-FFF2-40B4-BE49-F238E27FC236}">
                <a16:creationId xmlns:a16="http://schemas.microsoft.com/office/drawing/2014/main" xmlns="" id="{19177632-50E4-3519-287A-D162D49F08F2}"/>
              </a:ext>
            </a:extLst>
          </p:cNvPr>
          <p:cNvGrpSpPr/>
          <p:nvPr/>
        </p:nvGrpSpPr>
        <p:grpSpPr>
          <a:xfrm>
            <a:off x="1372023" y="11811132"/>
            <a:ext cx="549429" cy="549428"/>
            <a:chOff x="14272390" y="4158370"/>
            <a:chExt cx="884856" cy="884855"/>
          </a:xfrm>
        </p:grpSpPr>
        <p:sp>
          <p:nvSpPr>
            <p:cNvPr id="58" name="Кружок">
              <a:extLst>
                <a:ext uri="{FF2B5EF4-FFF2-40B4-BE49-F238E27FC236}">
                  <a16:creationId xmlns:a16="http://schemas.microsoft.com/office/drawing/2014/main" xmlns="" id="{FCA8D49D-0EDE-FE96-EBDB-28190C22EB6C}"/>
                </a:ext>
              </a:extLst>
            </p:cNvPr>
            <p:cNvSpPr/>
            <p:nvPr/>
          </p:nvSpPr>
          <p:spPr>
            <a:xfrm>
              <a:off x="14272390" y="4158370"/>
              <a:ext cx="884856" cy="88485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59" name="Graphic 58">
              <a:extLst>
                <a:ext uri="{FF2B5EF4-FFF2-40B4-BE49-F238E27FC236}">
                  <a16:creationId xmlns:a16="http://schemas.microsoft.com/office/drawing/2014/main" xmlns="" id="{6FECF6A5-E50F-A3D4-DABB-BC546EBB85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4454033" y="4334627"/>
              <a:ext cx="530219" cy="530219"/>
            </a:xfrm>
            <a:prstGeom prst="rect">
              <a:avLst/>
            </a:prstGeom>
          </p:spPr>
        </p:pic>
      </p:grpSp>
      <p:sp>
        <p:nvSpPr>
          <p:cNvPr id="60" name="TextBox 59">
            <a:extLst>
              <a:ext uri="{FF2B5EF4-FFF2-40B4-BE49-F238E27FC236}">
                <a16:creationId xmlns:a16="http://schemas.microsoft.com/office/drawing/2014/main" xmlns="" id="{9A340004-7F66-597F-1425-7BE1BAFED56D}"/>
              </a:ext>
            </a:extLst>
          </p:cNvPr>
          <p:cNvSpPr txBox="1"/>
          <p:nvPr/>
        </p:nvSpPr>
        <p:spPr>
          <a:xfrm>
            <a:off x="1304554" y="8693919"/>
            <a:ext cx="8043106" cy="1218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sz="5400" b="1" i="1" spc="-150" dirty="0">
                <a:solidFill>
                  <a:srgbClr val="00437E"/>
                </a:solidFill>
                <a:effectLst/>
                <a:latin typeface="Helvetica" pitchFamily="2" charset="0"/>
              </a:rPr>
              <a:t>All you have to do:</a:t>
            </a:r>
          </a:p>
        </p:txBody>
      </p:sp>
      <p:pic>
        <p:nvPicPr>
          <p:cNvPr id="61" name="Picture 60" descr="Icon&#10;&#10;Description automatically generated">
            <a:extLst>
              <a:ext uri="{FF2B5EF4-FFF2-40B4-BE49-F238E27FC236}">
                <a16:creationId xmlns:a16="http://schemas.microsoft.com/office/drawing/2014/main" xmlns="" id="{C31E121F-9A39-8C4A-33C4-FAC8CD9CC89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272208" y="9492185"/>
            <a:ext cx="2623770" cy="701543"/>
          </a:xfrm>
          <a:prstGeom prst="rect">
            <a:avLst/>
          </a:prstGeom>
        </p:spPr>
      </p:pic>
      <p:sp>
        <p:nvSpPr>
          <p:cNvPr id="4" name="Personalized Website">
            <a:extLst>
              <a:ext uri="{FF2B5EF4-FFF2-40B4-BE49-F238E27FC236}">
                <a16:creationId xmlns:a16="http://schemas.microsoft.com/office/drawing/2014/main" xmlns="" id="{145C201A-7028-58B6-20AC-9E395217BADB}"/>
              </a:ext>
            </a:extLst>
          </p:cNvPr>
          <p:cNvSpPr txBox="1"/>
          <p:nvPr/>
        </p:nvSpPr>
        <p:spPr>
          <a:xfrm>
            <a:off x="10217138" y="6504997"/>
            <a:ext cx="4077144"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pPr>
              <a:spcBef>
                <a:spcPts val="0"/>
              </a:spcBef>
            </a:pPr>
            <a:r>
              <a:rPr lang="en-US" sz="3500" spc="0" dirty="0">
                <a:latin typeface="Helvetica" pitchFamily="2" charset="0"/>
              </a:rPr>
              <a:t>Business Tracking</a:t>
            </a:r>
          </a:p>
          <a:p>
            <a:pPr>
              <a:spcBef>
                <a:spcPts val="0"/>
              </a:spcBef>
            </a:pPr>
            <a:r>
              <a:rPr lang="en-US" sz="3500" spc="0" dirty="0">
                <a:latin typeface="Helvetica" pitchFamily="2" charset="0"/>
              </a:rPr>
              <a:t>&amp; Reporting on the</a:t>
            </a:r>
          </a:p>
          <a:p>
            <a:pPr>
              <a:spcBef>
                <a:spcPts val="0"/>
              </a:spcBef>
            </a:pPr>
            <a:r>
              <a:rPr lang="en-US" sz="3500" spc="0" dirty="0">
                <a:latin typeface="Helvetica" pitchFamily="2" charset="0"/>
              </a:rPr>
              <a:t>Salesforce Platform</a:t>
            </a:r>
          </a:p>
        </p:txBody>
      </p:sp>
      <p:sp>
        <p:nvSpPr>
          <p:cNvPr id="5" name="Personalized Website">
            <a:extLst>
              <a:ext uri="{FF2B5EF4-FFF2-40B4-BE49-F238E27FC236}">
                <a16:creationId xmlns:a16="http://schemas.microsoft.com/office/drawing/2014/main" xmlns="" id="{F49368DA-496F-1B17-F839-1C05790F88ED}"/>
              </a:ext>
            </a:extLst>
          </p:cNvPr>
          <p:cNvSpPr txBox="1"/>
          <p:nvPr/>
        </p:nvSpPr>
        <p:spPr>
          <a:xfrm>
            <a:off x="5888639" y="6520010"/>
            <a:ext cx="3862189"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pPr>
              <a:spcBef>
                <a:spcPts val="0"/>
              </a:spcBef>
            </a:pPr>
            <a:r>
              <a:rPr lang="en-US" sz="3500" spc="0" dirty="0">
                <a:latin typeface="Helvetica" pitchFamily="2" charset="0"/>
              </a:rPr>
              <a:t>Training</a:t>
            </a:r>
          </a:p>
          <a:p>
            <a:pPr>
              <a:spcBef>
                <a:spcPts val="0"/>
              </a:spcBef>
            </a:pPr>
            <a:r>
              <a:rPr lang="en-US" sz="3500" spc="0" dirty="0">
                <a:latin typeface="Helvetica" pitchFamily="2" charset="0"/>
              </a:rPr>
              <a:t>&amp; Marketing</a:t>
            </a:r>
          </a:p>
          <a:p>
            <a:pPr>
              <a:spcBef>
                <a:spcPts val="0"/>
              </a:spcBef>
            </a:pPr>
            <a:r>
              <a:rPr lang="en-US" sz="3500" spc="0" dirty="0">
                <a:latin typeface="Helvetica" pitchFamily="2" charset="0"/>
              </a:rPr>
              <a:t>Tools</a:t>
            </a:r>
            <a:endParaRPr sz="3500" spc="0" dirty="0">
              <a:latin typeface="Helvetica" pitchFamily="2" charset="0"/>
            </a:endParaRPr>
          </a:p>
        </p:txBody>
      </p:sp>
      <p:pic>
        <p:nvPicPr>
          <p:cNvPr id="3" name="Picture 2" descr="Logo&#10;&#10;Description automatically generated">
            <a:extLst>
              <a:ext uri="{FF2B5EF4-FFF2-40B4-BE49-F238E27FC236}">
                <a16:creationId xmlns:a16="http://schemas.microsoft.com/office/drawing/2014/main" xmlns="" id="{3C215873-210E-338C-C726-2F2E843A3E2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145376" y="9842959"/>
            <a:ext cx="4267198" cy="3873039"/>
          </a:xfrm>
          <a:prstGeom prst="rect">
            <a:avLst/>
          </a:prstGeom>
        </p:spPr>
      </p:pic>
    </p:spTree>
    <p:extLst>
      <p:ext uri="{BB962C8B-B14F-4D97-AF65-F5344CB8AC3E}">
        <p14:creationId xmlns:p14="http://schemas.microsoft.com/office/powerpoint/2010/main" val="4013433528"/>
      </p:ext>
    </p:extLst>
  </p:cSld>
  <p:clrMapOvr>
    <a:masterClrMapping/>
  </p:clrMapOvr>
  <p:transition spd="med"/>
</p:sld>
</file>

<file path=ppt/theme/theme1.xml><?xml version="1.0" encoding="utf-8"?>
<a:theme xmlns:a="http://schemas.openxmlformats.org/drawingml/2006/main" name="White">
  <a:themeElements>
    <a:clrScheme name="Custom 1">
      <a:dk1>
        <a:srgbClr val="5E5E5E"/>
      </a:dk1>
      <a:lt1>
        <a:srgbClr val="FFFFFF"/>
      </a:lt1>
      <a:dk2>
        <a:srgbClr val="5E5E5E"/>
      </a:dk2>
      <a:lt2>
        <a:srgbClr val="D6D5D5"/>
      </a:lt2>
      <a:accent1>
        <a:srgbClr val="002956"/>
      </a:accent1>
      <a:accent2>
        <a:srgbClr val="5FCBC9"/>
      </a:accent2>
      <a:accent3>
        <a:srgbClr val="949BA2"/>
      </a:accent3>
      <a:accent4>
        <a:srgbClr val="367CCA"/>
      </a:accent4>
      <a:accent5>
        <a:srgbClr val="FE661B"/>
      </a:accent5>
      <a:accent6>
        <a:srgbClr val="6FB31C"/>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4311</TotalTime>
  <Words>814</Words>
  <Application>Microsoft Office PowerPoint</Application>
  <PresentationFormat>Custom</PresentationFormat>
  <Paragraphs>153</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Van Buhler</dc:creator>
  <cp:lastModifiedBy>D. Michael Fultz</cp:lastModifiedBy>
  <cp:revision>154</cp:revision>
  <dcterms:modified xsi:type="dcterms:W3CDTF">2023-06-07T12:38:44Z</dcterms:modified>
</cp:coreProperties>
</file>